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33" r:id="rId6"/>
    <p:sldMasterId id="2147483735" r:id="rId7"/>
    <p:sldMasterId id="2147483720" r:id="rId8"/>
    <p:sldMasterId id="2147483760" r:id="rId9"/>
    <p:sldMasterId id="2147483772" r:id="rId10"/>
    <p:sldMasterId id="2147483784" r:id="rId11"/>
  </p:sldMasterIdLst>
  <p:sldIdLst>
    <p:sldId id="262" r:id="rId12"/>
    <p:sldId id="264" r:id="rId13"/>
    <p:sldId id="263" r:id="rId14"/>
    <p:sldId id="265" r:id="rId15"/>
    <p:sldId id="260" r:id="rId16"/>
    <p:sldId id="261" r:id="rId17"/>
    <p:sldId id="269" r:id="rId18"/>
    <p:sldId id="273" r:id="rId19"/>
    <p:sldId id="279" r:id="rId20"/>
    <p:sldId id="280" r:id="rId21"/>
    <p:sldId id="274" r:id="rId22"/>
    <p:sldId id="282" r:id="rId23"/>
    <p:sldId id="276" r:id="rId24"/>
    <p:sldId id="278" r:id="rId25"/>
    <p:sldId id="277" r:id="rId26"/>
    <p:sldId id="275" r:id="rId27"/>
    <p:sldId id="283" r:id="rId28"/>
    <p:sldId id="284" r:id="rId29"/>
    <p:sldId id="268" r:id="rId30"/>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2316" y="-13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92"/>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5F60C33-F045-4B9F-8B71-CCA0506D7BD5}" type="datetimeFigureOut">
              <a:rPr lang="ru-RU">
                <a:solidFill>
                  <a:prstClr val="black">
                    <a:tint val="75000"/>
                  </a:prstClr>
                </a:solidFill>
              </a:rPr>
              <a:pPr>
                <a:defRPr/>
              </a:pPr>
              <a:t>06.04.2015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A19625A-98BE-40CD-B159-B87723E56C8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0401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53DC493-CE1B-4D74-9552-A24689C83779}" type="datetimeFigureOut">
              <a:rPr lang="ru-RU">
                <a:solidFill>
                  <a:prstClr val="black">
                    <a:tint val="75000"/>
                  </a:prstClr>
                </a:solidFill>
              </a:rPr>
              <a:pPr>
                <a:defRPr/>
              </a:pPr>
              <a:t>06.04.2015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6F73BB7-9F9A-4CA4-AF75-7B1F7CAEC3A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411461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4CE6D490-05F9-41A4-87B7-57AD35DBAD4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0499135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25721EEF-E594-4116-AAE8-E935D29B8CC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3320333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90"/>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90"/>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ACC6D5A3-97C3-4848-85ED-26DDB9DFB48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411948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FB53B67D-7B67-4A70-B47D-43544348047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3022659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A4087778-A250-4EDE-9839-586C48E7681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8364632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5A2CFCBD-8E57-4FB8-B657-75E25342D8E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4405365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A998D7BB-E50F-4067-A81C-B3FF883F928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192656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A5A39377-5807-450B-81D3-6799F09C22E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069174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98ED5421-812E-4E8C-B194-301C6CA62F6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155521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0A8CA0A1-C817-49D1-974B-40174DA4538E}"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938855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209"/>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209"/>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4E57D4C-8A67-4B25-9A1F-1187A58F450C}" type="datetimeFigureOut">
              <a:rPr lang="ru-RU">
                <a:solidFill>
                  <a:prstClr val="black">
                    <a:tint val="75000"/>
                  </a:prstClr>
                </a:solidFill>
              </a:rPr>
              <a:pPr>
                <a:defRPr/>
              </a:pPr>
              <a:t>06.04.2015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6760CE30-89CC-4748-AE96-B56408F2581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633143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303EA569-17DA-4F96-8840-2B87196EC41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31841416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01FA4DCD-C33C-4535-BD94-E3EF6AED133C}"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0428777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0E253412-F496-4474-B0F6-1536AA173C1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47973334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B7C22C80-2888-4479-8870-8F75BF97EE79}"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970992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90"/>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3F73E11C-7E85-43B0-A9F2-DD91763B5C3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752367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B2799984-586E-4244-9E33-5A3C0EE8A26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76368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A6B1AFC-A9CC-4386-803B-CFD02136D62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942513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23"/>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23"/>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65A3F9D8-CCCB-4F51-9B40-8D19710E278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197627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6"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86"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D21E18A7-48D7-4014-A745-551BD0859B0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903866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D3478FF-4BE5-4F15-9B72-1CB9E4F96C0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22227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E55C5EF6-6C61-45B5-8249-8A8EB24ABA4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22658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7"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304" y="364090"/>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7" y="1913490"/>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3100D1B8-4766-45E6-92C3-50CB07F65C1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974299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96B045A-7CFA-41E0-8DCA-FAE01FAB237A}" type="datetimeFigureOut">
              <a:rPr lang="ru-RU">
                <a:solidFill>
                  <a:prstClr val="black">
                    <a:tint val="75000"/>
                  </a:prstClr>
                </a:solidFill>
              </a:rPr>
              <a:pPr>
                <a:defRPr/>
              </a:pPr>
              <a:t>06.04.2015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5A84D07A-85B5-43A9-B430-60667D182B4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8108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212C79B2-2739-4588-9834-E5AD65EBAD5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25848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5DCD424B-0391-44B1-8C79-8604F9E5C5A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929286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208"/>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208"/>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51BE0A93-4CC0-45B9-8ABF-75860B2A75C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203025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89"/>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3F73E11C-7E85-43B0-A9F2-DD91763B5C3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46839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B2799984-586E-4244-9E33-5A3C0EE8A26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1518444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A6B1AFC-A9CC-4386-803B-CFD02136D62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5582089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2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2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65A3F9D8-CCCB-4F51-9B40-8D19710E278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208469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5"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85"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D21E18A7-48D7-4014-A745-551BD0859B0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86923538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D3478FF-4BE5-4F15-9B72-1CB9E4F96C0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107404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E55C5EF6-6C61-45B5-8249-8A8EB24ABA4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509407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4F49C6D-3487-453F-816E-A386F7DD7264}" type="datetimeFigureOut">
              <a:rPr lang="ru-RU">
                <a:solidFill>
                  <a:prstClr val="black">
                    <a:tint val="75000"/>
                  </a:prstClr>
                </a:solidFill>
              </a:rPr>
              <a:pPr>
                <a:defRPr/>
              </a:pPr>
              <a:t>06.04.2015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8EC9809-8067-488E-A57A-9044183B4B0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02077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6"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303" y="36408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6" y="191348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3100D1B8-4766-45E6-92C3-50CB07F65C1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68009224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212C79B2-2739-4588-9834-E5AD65EBAD5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8031973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5DCD424B-0391-44B1-8C79-8604F9E5C5A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201483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206"/>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206"/>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51BE0A93-4CC0-45B9-8ABF-75860B2A75C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93599870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89"/>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A161851D-73F6-4877-8C2A-9756B80EC2E4}"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597122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E7B12AC5-E5F9-4573-88CA-440D29BFC99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49070613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D15CFB5A-11D9-4D89-845C-CBD102E0A39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3827861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2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2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10ECF770-9DA3-492F-9A6E-C8D70B8B999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279544403"/>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5"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85"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16C29D75-0D02-4317-9E59-56023C652899}"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79135164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D2D14552-97E7-4C19-91C9-39EAE99349A3}"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380118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23"/>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23"/>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DAF6C2DE-3B12-443E-9035-3B3EBA63622E}" type="datetimeFigureOut">
              <a:rPr lang="ru-RU">
                <a:solidFill>
                  <a:prstClr val="black">
                    <a:tint val="75000"/>
                  </a:prstClr>
                </a:solidFill>
              </a:rPr>
              <a:pPr>
                <a:defRPr/>
              </a:pPr>
              <a:t>06.04.2015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8EF3E959-4371-4684-AD45-9E6206CA247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9950814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81122CB9-4F59-49EE-A953-2429F9B6504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83272021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6"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303" y="36408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6" y="191348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E5AF3C97-1B61-42D8-8B4A-50327139105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55979245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21C05BF2-52C7-44BA-860E-FE53F2CD86F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8863556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3180CDB1-8263-4992-880B-D98C903A3C6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2180129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206"/>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206"/>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794075FA-FE1C-460E-9F7B-5416922F4EC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15556273"/>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1371600" y="2840589"/>
            <a:ext cx="5314950" cy="1960033"/>
          </a:xfrm>
        </p:spPr>
        <p:txBody>
          <a:bodyPr/>
          <a:lstStyle>
            <a:lvl1pPr>
              <a:defRPr/>
            </a:lvl1pPr>
          </a:lstStyle>
          <a:p>
            <a:pPr lvl="0"/>
            <a:r>
              <a:rPr lang="ru-RU" altLang="ru-RU" noProof="0" smtClean="0"/>
              <a:t>Образец заголовка</a:t>
            </a:r>
          </a:p>
        </p:txBody>
      </p:sp>
      <p:sp>
        <p:nvSpPr>
          <p:cNvPr id="48131" name="Rectangle 3"/>
          <p:cNvSpPr>
            <a:spLocks noGrp="1" noChangeArrowheads="1"/>
          </p:cNvSpPr>
          <p:nvPr>
            <p:ph type="subTitle" idx="1"/>
          </p:nvPr>
        </p:nvSpPr>
        <p:spPr>
          <a:xfrm>
            <a:off x="1734743" y="5181600"/>
            <a:ext cx="4494609" cy="2336800"/>
          </a:xfrm>
        </p:spPr>
        <p:txBody>
          <a:bodyPr/>
          <a:lstStyle>
            <a:lvl1pPr marL="0" indent="0" algn="ctr">
              <a:buFontTx/>
              <a:buNone/>
              <a:defRPr/>
            </a:lvl1pPr>
          </a:lstStyle>
          <a:p>
            <a:pPr lvl="0"/>
            <a:r>
              <a:rPr lang="ru-RU" altLang="ru-RU" noProof="0" smtClean="0"/>
              <a:t>Образец подзаголовка</a:t>
            </a:r>
          </a:p>
        </p:txBody>
      </p:sp>
      <p:sp>
        <p:nvSpPr>
          <p:cNvPr id="48132" name="Rectangle 4"/>
          <p:cNvSpPr>
            <a:spLocks noGrp="1" noChangeArrowheads="1"/>
          </p:cNvSpPr>
          <p:nvPr>
            <p:ph type="dt" sz="half" idx="2"/>
          </p:nvPr>
        </p:nvSpPr>
        <p:spPr/>
        <p:txBody>
          <a:bodyPr/>
          <a:lstStyle>
            <a:lvl1pPr>
              <a:defRPr/>
            </a:lvl1pPr>
          </a:lstStyle>
          <a:p>
            <a:endParaRPr lang="ru-RU" altLang="ru-RU">
              <a:solidFill>
                <a:srgbClr val="000000"/>
              </a:solidFill>
            </a:endParaRPr>
          </a:p>
        </p:txBody>
      </p:sp>
      <p:sp>
        <p:nvSpPr>
          <p:cNvPr id="48133" name="Rectangle 5"/>
          <p:cNvSpPr>
            <a:spLocks noGrp="1" noChangeArrowheads="1"/>
          </p:cNvSpPr>
          <p:nvPr>
            <p:ph type="ftr" sz="quarter" idx="3"/>
          </p:nvPr>
        </p:nvSpPr>
        <p:spPr/>
        <p:txBody>
          <a:bodyPr/>
          <a:lstStyle>
            <a:lvl1pPr>
              <a:defRPr/>
            </a:lvl1pPr>
          </a:lstStyle>
          <a:p>
            <a:endParaRPr lang="ru-RU" altLang="ru-RU">
              <a:solidFill>
                <a:srgbClr val="000000"/>
              </a:solidFill>
            </a:endParaRPr>
          </a:p>
        </p:txBody>
      </p:sp>
      <p:sp>
        <p:nvSpPr>
          <p:cNvPr id="48134" name="Rectangle 6"/>
          <p:cNvSpPr>
            <a:spLocks noGrp="1" noChangeArrowheads="1"/>
          </p:cNvSpPr>
          <p:nvPr>
            <p:ph type="sldNum" sz="quarter" idx="4"/>
          </p:nvPr>
        </p:nvSpPr>
        <p:spPr/>
        <p:txBody>
          <a:bodyPr/>
          <a:lstStyle>
            <a:lvl1pPr>
              <a:defRPr/>
            </a:lvl1pPr>
          </a:lstStyle>
          <a:p>
            <a:fld id="{E1C48EC2-9966-47AA-B82F-7F1338F7989A}"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50691316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Объект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21BF9FC-A7F4-45B0-A403-4CA5BF125C2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6790204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Образец заголовка</a:t>
            </a:r>
            <a:endParaRPr lang="ru-RU" dirty="0"/>
          </a:p>
        </p:txBody>
      </p:sp>
      <p:sp>
        <p:nvSpPr>
          <p:cNvPr id="3" name="Объект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21BF9FC-A7F4-45B0-A403-4CA5BF125C2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134841485"/>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64EF1B08-DA28-4548-98EA-71D43C0ECD28}"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85974859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1485900" y="2133622"/>
            <a:ext cx="24574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057650" y="2133622"/>
            <a:ext cx="24574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544C99E3-8649-4614-86C7-C3C4AE7FA5A6}"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7247597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7"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87"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2CE05D5-770A-4400-807C-113390827F6A}" type="datetimeFigureOut">
              <a:rPr lang="ru-RU">
                <a:solidFill>
                  <a:prstClr val="black">
                    <a:tint val="75000"/>
                  </a:prstClr>
                </a:solidFill>
              </a:rPr>
              <a:pPr>
                <a:defRPr/>
              </a:pPr>
              <a:t>06.04.2015</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2B6E54A6-3989-46D7-A18A-10A72944ECF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291764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5"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85"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5ED45263-7854-430D-B15D-6BEDCB6425B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087545075"/>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428750" y="366184"/>
            <a:ext cx="5086350" cy="7878224"/>
          </a:xfrm>
        </p:spPr>
        <p:txBody>
          <a:bodyPr/>
          <a:lstStyle>
            <a:lvl1pPr>
              <a:defRPr sz="1200" baseline="0"/>
            </a:lvl1pPr>
          </a:lstStyle>
          <a:p>
            <a:r>
              <a:rPr lang="tt-RU" sz="1200" dirty="0" smtClean="0"/>
              <a:t>МБГУ “Татарстан республикасы</a:t>
            </a:r>
            <a:endParaRPr lang="ru-RU" dirty="0"/>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18B0E9AB-FD26-49DD-AA39-1732CD6A5EA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71610148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004090D5-8AB3-484A-91E8-0CF72D24FFE9}"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64596391"/>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6"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303" y="36408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6" y="191348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74871BB6-C0F1-4C22-93E4-C4C11B79F48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504562203"/>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dirty="0" smtClean="0"/>
              <a:t>Образец заголовка</a:t>
            </a:r>
            <a:endParaRPr lang="ru-RU" dirty="0"/>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dirty="0">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07947302-15F4-4B8C-9E55-1DA8C87B9897}"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52909064"/>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6FF13A52-A208-495C-BCAD-81083B02604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15369267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243512" y="366206"/>
            <a:ext cx="1271588"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428766" y="366206"/>
            <a:ext cx="3700463"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BB4C69C4-0DB2-4120-878F-87A24C9E1B19}"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89387302"/>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lvl="0"/>
            <a:endParaRPr lang="ru-RU" dirty="0"/>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21BF9FC-A7F4-45B0-A403-4CA5BF125C2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13484148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fontAlgn="base">
              <a:spcBef>
                <a:spcPct val="0"/>
              </a:spcBef>
              <a:spcAft>
                <a:spcPct val="0"/>
              </a:spcAft>
            </a:pPr>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p>
            <a:pPr fontAlgn="base">
              <a:spcBef>
                <a:spcPct val="0"/>
              </a:spcBef>
              <a:spcAft>
                <a:spcPct val="0"/>
              </a:spcAft>
            </a:pPr>
            <a:endParaRPr lang="ru-RU" altLang="ru-RU">
              <a:solidFill>
                <a:srgbClr val="000000"/>
              </a:solidFill>
            </a:endParaRPr>
          </a:p>
        </p:txBody>
      </p:sp>
      <p:sp>
        <p:nvSpPr>
          <p:cNvPr id="5" name="Номер слайда 4"/>
          <p:cNvSpPr>
            <a:spLocks noGrp="1"/>
          </p:cNvSpPr>
          <p:nvPr>
            <p:ph type="sldNum" sz="quarter" idx="12"/>
          </p:nvPr>
        </p:nvSpPr>
        <p:spPr/>
        <p:txBody>
          <a:bodyPr/>
          <a:lstStyle/>
          <a:p>
            <a:pPr fontAlgn="base">
              <a:spcBef>
                <a:spcPct val="0"/>
              </a:spcBef>
              <a:spcAft>
                <a:spcPct val="0"/>
              </a:spcAft>
            </a:pPr>
            <a:fld id="{B0A9D447-FE23-458F-B829-7F5EBEF4BB35}"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4830039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037"/>
            <a:ext cx="5829300" cy="196056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2753766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3FC0CA3F-33BA-455C-8D49-A8FC2AEAF15B}" type="datetimeFigureOut">
              <a:rPr lang="ru-RU">
                <a:solidFill>
                  <a:prstClr val="black">
                    <a:tint val="75000"/>
                  </a:prstClr>
                </a:solidFill>
              </a:rPr>
              <a:pPr>
                <a:defRPr/>
              </a:pPr>
              <a:t>06.04.2015</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E821355F-CEBB-47F6-A92A-2D5884F7615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087324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30968319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9"/>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338" y="3875089"/>
            <a:ext cx="5829300" cy="2000251"/>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11125853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612DED6-193D-44EA-9B78-A1E4D50DE42B}" type="datetimeFigureOut">
              <a:rPr lang="ru-RU" smtClean="0"/>
              <a:t>06.04.2015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1882564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4565"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4565"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612DED6-193D-44EA-9B78-A1E4D50DE42B}" type="datetimeFigureOut">
              <a:rPr lang="ru-RU" smtClean="0"/>
              <a:t>06.04.2015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25066873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612DED6-193D-44EA-9B78-A1E4D50DE42B}" type="datetimeFigureOut">
              <a:rPr lang="ru-RU" smtClean="0"/>
              <a:t>06.04.2015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7261753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12DED6-193D-44EA-9B78-A1E4D50DE42B}" type="datetimeFigureOut">
              <a:rPr lang="ru-RU" smtClean="0"/>
              <a:t>06.04.2015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14747368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9"/>
            <a:ext cx="2255838"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9" y="363557"/>
            <a:ext cx="3833812"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2957"/>
            <a:ext cx="2255838"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12DED6-193D-44EA-9B78-A1E4D50DE42B}" type="datetimeFigureOut">
              <a:rPr lang="ru-RU" smtClean="0"/>
              <a:t>06.04.2015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37488060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613" y="7156469"/>
            <a:ext cx="4114800" cy="10731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12DED6-193D-44EA-9B78-A1E4D50DE42B}" type="datetimeFigureOut">
              <a:rPr lang="ru-RU" smtClean="0"/>
              <a:t>06.04.2015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157284614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9654429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733"/>
            <a:ext cx="1543050" cy="78009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733"/>
            <a:ext cx="4476750" cy="78009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1A3E36-AAE6-4BA8-A268-D79546931AB5}" type="slidenum">
              <a:rPr lang="ru-RU" smtClean="0"/>
              <a:t>‹#›</a:t>
            </a:fld>
            <a:endParaRPr lang="ru-RU"/>
          </a:p>
        </p:txBody>
      </p:sp>
    </p:spTree>
    <p:extLst>
      <p:ext uri="{BB962C8B-B14F-4D97-AF65-F5344CB8AC3E}">
        <p14:creationId xmlns:p14="http://schemas.microsoft.com/office/powerpoint/2010/main" val="2129330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96AB2C85-7056-4356-AF41-DD01290406A5}" type="datetimeFigureOut">
              <a:rPr lang="ru-RU">
                <a:solidFill>
                  <a:prstClr val="black">
                    <a:tint val="75000"/>
                  </a:prstClr>
                </a:solidFill>
              </a:rPr>
              <a:pPr>
                <a:defRPr/>
              </a:pPr>
              <a:t>06.04.2015</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37702FBA-6647-45AF-A726-3517C296323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795313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8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6B821B39-F110-48A1-A9FA-AE336E02C83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754638786"/>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E01E4CD5-A3DA-40CE-BBEC-0ADADF76EEB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2312513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4BB21750-4F84-4B94-BE5F-E1AE94D57D5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4226421771"/>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2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hasCustomPrompt="1"/>
          </p:nvPr>
        </p:nvSpPr>
        <p:spPr>
          <a:xfrm>
            <a:off x="3486150" y="719576"/>
            <a:ext cx="3028950" cy="7448645"/>
          </a:xfrm>
        </p:spPr>
        <p:txBody>
          <a:bodyPr/>
          <a:lstStyle>
            <a:lvl1pPr marL="0" marR="0" indent="0" algn="l" defTabSz="914400" rtl="0" eaLnBrk="1" fontAlgn="base" latinLnBrk="0" hangingPunct="1">
              <a:lnSpc>
                <a:spcPct val="100000"/>
              </a:lnSpc>
              <a:spcBef>
                <a:spcPct val="20000"/>
              </a:spcBef>
              <a:spcAft>
                <a:spcPct val="0"/>
              </a:spcAft>
              <a:buClrTx/>
              <a:buSzTx/>
              <a:buFont typeface="Wingdings" pitchFamily="2" charset="2"/>
              <a:buNone/>
              <a:tabLst/>
              <a:defRPr sz="2000" b="0"/>
            </a:lvl1pPr>
            <a:lvl2pPr>
              <a:defRPr sz="2400"/>
            </a:lvl2pPr>
            <a:lvl3pPr marL="914400" marR="0" indent="0" algn="l" defTabSz="914400" rtl="0" eaLnBrk="1" fontAlgn="base" latinLnBrk="0" hangingPunct="1">
              <a:lnSpc>
                <a:spcPct val="100000"/>
              </a:lnSpc>
              <a:spcBef>
                <a:spcPct val="20000"/>
              </a:spcBef>
              <a:spcAft>
                <a:spcPct val="0"/>
              </a:spcAft>
              <a:buClrTx/>
              <a:buSzTx/>
              <a:buFontTx/>
              <a:buNone/>
              <a:tabLst/>
              <a:defRPr sz="2000"/>
            </a:lvl3pPr>
            <a:lvl4pPr>
              <a:defRPr sz="1800"/>
            </a:lvl4pPr>
            <a:lvl5pPr>
              <a:defRPr sz="1800"/>
            </a:lvl5pPr>
            <a:lvl6pPr>
              <a:defRPr sz="1800"/>
            </a:lvl6pPr>
            <a:lvl7pPr>
              <a:defRPr sz="1800"/>
            </a:lvl7pPr>
            <a:lvl8pPr>
              <a:defRPr sz="1800"/>
            </a:lvl8pPr>
            <a:lvl9pPr>
              <a:defRPr sz="1800"/>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tt-RU" sz="2400" dirty="0" smtClean="0">
                <a:effectLst/>
              </a:rPr>
              <a:t>Әгәр үлгән һәр кешене бер минут тынлык белән искә алсак , безгә 50 ел буе дәшмичә торырга кирәк.</a:t>
            </a:r>
            <a:endParaRPr lang="ru-RU" sz="2400" dirty="0" smtClean="0"/>
          </a:p>
          <a:p>
            <a:pPr eaLnBrk="1" hangingPunct="1">
              <a:buFont typeface="Wingdings" pitchFamily="2" charset="2"/>
              <a:buNone/>
              <a:defRPr/>
            </a:pPr>
            <a:r>
              <a:rPr lang="ru-RU" sz="2400" dirty="0" smtClean="0"/>
              <a:t>Фашист </a:t>
            </a:r>
            <a:r>
              <a:rPr lang="ru-RU" sz="2400" dirty="0" err="1" smtClean="0"/>
              <a:t>илбасарлары</a:t>
            </a:r>
            <a:r>
              <a:rPr lang="ru-RU" sz="2400" dirty="0" smtClean="0"/>
              <a:t> </a:t>
            </a:r>
            <a:r>
              <a:rPr lang="ru-RU" sz="2400" dirty="0" err="1" smtClean="0"/>
              <a:t>тарафыннан</a:t>
            </a:r>
            <a:r>
              <a:rPr lang="ru-RU" sz="2400" dirty="0" smtClean="0"/>
              <a:t> 1710 </a:t>
            </a:r>
            <a:r>
              <a:rPr lang="ru-RU" sz="2400" dirty="0" err="1" smtClean="0"/>
              <a:t>шәһәр</a:t>
            </a:r>
            <a:r>
              <a:rPr lang="ru-RU" sz="2400" dirty="0" smtClean="0"/>
              <a:t> </a:t>
            </a:r>
            <a:r>
              <a:rPr lang="ru-RU" sz="2400" dirty="0" err="1" smtClean="0"/>
              <a:t>һәм</a:t>
            </a:r>
            <a:r>
              <a:rPr lang="ru-RU" sz="2400" dirty="0" smtClean="0"/>
              <a:t> поселок, 70 </a:t>
            </a:r>
            <a:r>
              <a:rPr lang="ru-RU" sz="2400" dirty="0" err="1" smtClean="0"/>
              <a:t>меңнән</a:t>
            </a:r>
            <a:r>
              <a:rPr lang="ru-RU" sz="2400" dirty="0" smtClean="0"/>
              <a:t> </a:t>
            </a:r>
            <a:r>
              <a:rPr lang="ru-RU" sz="2400" dirty="0" err="1" smtClean="0"/>
              <a:t>артык</a:t>
            </a:r>
            <a:r>
              <a:rPr lang="ru-RU" sz="2400" dirty="0" smtClean="0"/>
              <a:t> </a:t>
            </a:r>
            <a:r>
              <a:rPr lang="ru-RU" sz="2400" dirty="0" err="1" smtClean="0"/>
              <a:t>авыл</a:t>
            </a:r>
            <a:r>
              <a:rPr lang="ru-RU" sz="2400" dirty="0" smtClean="0"/>
              <a:t> </a:t>
            </a:r>
            <a:r>
              <a:rPr lang="ru-RU" sz="2400" dirty="0" err="1" smtClean="0"/>
              <a:t>яндырылган</a:t>
            </a:r>
            <a:r>
              <a:rPr lang="ru-RU" sz="2400" dirty="0" smtClean="0"/>
              <a:t>.</a:t>
            </a:r>
          </a:p>
          <a:p>
            <a:pPr eaLnBrk="1" hangingPunct="1">
              <a:buFont typeface="Wingdings" pitchFamily="2" charset="2"/>
              <a:buNone/>
              <a:defRPr/>
            </a:pPr>
            <a:r>
              <a:rPr lang="ru-RU" sz="2400" dirty="0" smtClean="0"/>
              <a:t> 84 </a:t>
            </a:r>
            <a:r>
              <a:rPr lang="ru-RU" sz="2400" dirty="0" err="1" smtClean="0"/>
              <a:t>мең</a:t>
            </a:r>
            <a:r>
              <a:rPr lang="ru-RU" sz="2400" dirty="0" smtClean="0"/>
              <a:t> </a:t>
            </a:r>
            <a:r>
              <a:rPr lang="ru-RU" sz="2400" dirty="0" err="1" smtClean="0"/>
              <a:t>мәктәп</a:t>
            </a:r>
            <a:r>
              <a:rPr lang="ru-RU" sz="2400" dirty="0" smtClean="0"/>
              <a:t>, 334тән </a:t>
            </a:r>
            <a:r>
              <a:rPr lang="ru-RU" sz="2400" dirty="0" err="1" smtClean="0"/>
              <a:t>артык</a:t>
            </a:r>
            <a:r>
              <a:rPr lang="ru-RU" sz="2400" dirty="0" smtClean="0"/>
              <a:t> </a:t>
            </a:r>
            <a:r>
              <a:rPr lang="ru-RU" sz="2400" dirty="0" err="1" smtClean="0"/>
              <a:t>уку</a:t>
            </a:r>
            <a:r>
              <a:rPr lang="ru-RU" sz="2400" dirty="0" smtClean="0"/>
              <a:t> </a:t>
            </a:r>
            <a:r>
              <a:rPr lang="ru-RU" sz="2400" dirty="0" err="1" smtClean="0"/>
              <a:t>йортлары</a:t>
            </a:r>
            <a:r>
              <a:rPr lang="ru-RU" sz="2400" dirty="0" smtClean="0"/>
              <a:t> </a:t>
            </a:r>
            <a:r>
              <a:rPr lang="ru-RU" sz="2400" dirty="0" err="1" smtClean="0"/>
              <a:t>җимерелгән</a:t>
            </a:r>
            <a:r>
              <a:rPr lang="ru-RU" sz="2400" dirty="0" smtClean="0"/>
              <a:t>.</a:t>
            </a:r>
          </a:p>
          <a:p>
            <a:pPr lvl="0"/>
            <a:endParaRPr lang="ru-RU" dirty="0"/>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6F6DAB04-BC69-4578-80B7-F3588FD556B4}" type="slidenum">
              <a:rPr lang="ru-RU" altLang="ru-RU">
                <a:solidFill>
                  <a:srgbClr val="000000"/>
                </a:solidFill>
              </a:rPr>
              <a:pPr/>
              <a:t>‹#›</a:t>
            </a:fld>
            <a:endParaRPr lang="ru-RU" altLang="ru-RU">
              <a:solidFill>
                <a:srgbClr val="000000"/>
              </a:solidFill>
            </a:endParaRPr>
          </a:p>
        </p:txBody>
      </p:sp>
      <p:pic>
        <p:nvPicPr>
          <p:cNvPr id="8" name="Picture 7" descr="belgorod1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4720" y="719573"/>
            <a:ext cx="2758256" cy="367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descr="1393_1608842940_bi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4720" y="4397251"/>
            <a:ext cx="2758256" cy="2016372"/>
          </a:xfrm>
          <a:prstGeom prst="rect">
            <a:avLst/>
          </a:prstGeom>
          <a:noFill/>
          <a:ln w="9525">
            <a:noFill/>
            <a:miter lim="800000"/>
            <a:headEnd/>
            <a:tailEnd/>
          </a:ln>
          <a:effectLst/>
        </p:spPr>
      </p:pic>
    </p:spTree>
    <p:extLst>
      <p:ext uri="{BB962C8B-B14F-4D97-AF65-F5344CB8AC3E}">
        <p14:creationId xmlns:p14="http://schemas.microsoft.com/office/powerpoint/2010/main" val="2841179531"/>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84"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84"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92B94010-8B7E-4E67-B702-2779122B33BE}"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923802429"/>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F3E4BF3D-B4B4-4433-A986-E40B3088317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05000022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6DD9C5B0-0252-4939-A49E-F5508CAACEE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8356239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5"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302" y="36408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5" y="191348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CA779C30-A4FE-424B-880D-63D8A4DCB71C}"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6769681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13574361-C59B-4BFD-98D0-59ACFA55DF9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567680616"/>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F4CEFED7-1F30-4BEF-BE67-F4A18A8E3F8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32597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8"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305" y="36409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8" y="191349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8C672F5-08EC-468E-9C2C-8DB32594B553}" type="datetimeFigureOut">
              <a:rPr lang="ru-RU">
                <a:solidFill>
                  <a:prstClr val="black">
                    <a:tint val="75000"/>
                  </a:prstClr>
                </a:solidFill>
              </a:rPr>
              <a:pPr>
                <a:defRPr/>
              </a:pPr>
              <a:t>06.04.2015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775AB17-6A30-48F5-9520-2746CD32237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7646442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20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20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3C161AC4-AFC1-402D-B9BD-DD70949D455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844897063"/>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81"/>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6B821B39-F110-48A1-A9FA-AE336E02C83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2689713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E01E4CD5-A3DA-40CE-BBEC-0ADADF76EEB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5688387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31"/>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4BB21750-4F84-4B94-BE5F-E1AE94D57D5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8170899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1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14"/>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6F6DAB04-BC69-4578-80B7-F3588FD556B4}"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9370227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7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92B94010-8B7E-4E67-B702-2779122B33BE}"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629724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F3E4BF3D-B4B4-4433-A986-E40B3088317B}"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7229249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6DD9C5B0-0252-4939-A49E-F5508CAACEE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5314421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10"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97" y="36408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10" y="191348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CA779C30-A4FE-424B-880D-63D8A4DCB71C}"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1967962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13574361-C59B-4BFD-98D0-59ACFA55DF95}"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44233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818510D-1DF2-48E4-B266-F99357F97859}" type="datetimeFigureOut">
              <a:rPr lang="ru-RU">
                <a:solidFill>
                  <a:prstClr val="black">
                    <a:tint val="75000"/>
                  </a:prstClr>
                </a:solidFill>
              </a:rPr>
              <a:pPr>
                <a:defRPr/>
              </a:pPr>
              <a:t>06.04.2015</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08E00358-D4C0-4E02-8172-5180715E672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841133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F4CEFED7-1F30-4BEF-BE67-F4A18A8E3F8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8756329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98"/>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98"/>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3C161AC4-AFC1-402D-B9BD-DD70949D455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9500340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73"/>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1F8F6919-D201-4907-9E82-9857873577B2}"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79494594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A4BF72A0-A022-42F3-B77F-DB201DFCE1C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1092451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24"/>
            <a:ext cx="5829300" cy="2000249"/>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8266552F-32C4-4A58-BA42-776B296E047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3136953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06"/>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06"/>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3135A0A2-C463-4356-B002-CB49AB02F9AE}"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29429027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3"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73"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lt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BDE19FBA-9464-437F-98F5-76FF3EAF63BF}"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35996895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lt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75955685-78B7-45FC-A78B-D72C138CAF30}"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1700841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DE804AEB-D154-4B1F-97F4-550301E89621}"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0006914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4"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91" y="364073"/>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4" y="1913473"/>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lt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DDDA117D-28C5-4664-890C-650CAF739CDD}" type="slidenum">
              <a:rPr lang="ru-RU" altLang="ru-RU">
                <a:solidFill>
                  <a:srgbClr val="000000"/>
                </a:solidFill>
              </a:rPr>
              <a:pPr/>
              <a:t>‹#›</a:t>
            </a:fld>
            <a:endParaRPr lang="ru-RU" altLang="ru-RU">
              <a:solidFill>
                <a:srgbClr val="000000"/>
              </a:solidFill>
            </a:endParaRPr>
          </a:p>
        </p:txBody>
      </p:sp>
    </p:spTree>
    <p:extLst>
      <p:ext uri="{BB962C8B-B14F-4D97-AF65-F5344CB8AC3E}">
        <p14:creationId xmlns:p14="http://schemas.microsoft.com/office/powerpoint/2010/main" val="1967192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3.jpe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3.jpe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5.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5" Type="http://schemas.openxmlformats.org/officeDocument/2006/relationships/image" Target="../media/image5.png"/><Relationship Id="rId4" Type="http://schemas.openxmlformats.org/officeDocument/2006/relationships/image" Target="../media/image4.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7.jpe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7.jpe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342900" y="366184"/>
            <a:ext cx="6172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dirty="0" smtClean="0"/>
              <a:t>Образец заголовка</a:t>
            </a:r>
          </a:p>
        </p:txBody>
      </p:sp>
      <p:sp>
        <p:nvSpPr>
          <p:cNvPr id="1027" name="Текст 2"/>
          <p:cNvSpPr>
            <a:spLocks noGrp="1"/>
          </p:cNvSpPr>
          <p:nvPr>
            <p:ph type="body" idx="1"/>
          </p:nvPr>
        </p:nvSpPr>
        <p:spPr bwMode="auto">
          <a:xfrm>
            <a:off x="342900" y="2133623"/>
            <a:ext cx="6172200" cy="6034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dirty="0" smtClean="0"/>
              <a:t>Образец текста</a:t>
            </a:r>
          </a:p>
          <a:p>
            <a:pPr lvl="1"/>
            <a:r>
              <a:rPr lang="ru-RU" altLang="ru-RU" dirty="0" smtClean="0"/>
              <a:t>Второй уровень</a:t>
            </a:r>
          </a:p>
          <a:p>
            <a:pPr lvl="2"/>
            <a:r>
              <a:rPr lang="ru-RU" altLang="ru-RU" dirty="0" smtClean="0"/>
              <a:t>Третий уровень</a:t>
            </a:r>
          </a:p>
          <a:p>
            <a:pPr lvl="3"/>
            <a:r>
              <a:rPr lang="ru-RU" altLang="ru-RU" dirty="0" smtClean="0"/>
              <a:t>Четвертый уровень</a:t>
            </a:r>
          </a:p>
          <a:p>
            <a:pPr lvl="4"/>
            <a:r>
              <a:rPr lang="ru-RU" altLang="ru-RU" dirty="0" smtClean="0"/>
              <a:t>Пятый уровень</a:t>
            </a:r>
          </a:p>
        </p:txBody>
      </p:sp>
      <p:sp>
        <p:nvSpPr>
          <p:cNvPr id="4" name="Дата 3"/>
          <p:cNvSpPr>
            <a:spLocks noGrp="1"/>
          </p:cNvSpPr>
          <p:nvPr>
            <p:ph type="dt" sz="half" idx="2"/>
          </p:nvPr>
        </p:nvSpPr>
        <p:spPr>
          <a:xfrm>
            <a:off x="342900" y="8475158"/>
            <a:ext cx="1600200" cy="486833"/>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23A445E-D35C-45FB-8A8A-35D0164109B8}" type="datetimeFigureOut">
              <a:rPr lang="ru-RU">
                <a:solidFill>
                  <a:prstClr val="black">
                    <a:tint val="75000"/>
                  </a:prstClr>
                </a:solidFill>
              </a:rPr>
              <a:pPr>
                <a:defRPr/>
              </a:pPr>
              <a:t>06.04.2015</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2343150" y="8475158"/>
            <a:ext cx="2171700" cy="486833"/>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dirty="0">
              <a:solidFill>
                <a:prstClr val="black">
                  <a:tint val="75000"/>
                </a:prstClr>
              </a:solidFill>
            </a:endParaRPr>
          </a:p>
        </p:txBody>
      </p:sp>
      <p:sp>
        <p:nvSpPr>
          <p:cNvPr id="6" name="Номер слайда 5"/>
          <p:cNvSpPr>
            <a:spLocks noGrp="1"/>
          </p:cNvSpPr>
          <p:nvPr>
            <p:ph type="sldNum" sz="quarter" idx="4"/>
          </p:nvPr>
        </p:nvSpPr>
        <p:spPr>
          <a:xfrm>
            <a:off x="4914900" y="8475158"/>
            <a:ext cx="1600200" cy="486833"/>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B98C7BB-CCE3-4EDA-9059-D32AAED4FFEB}"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15989358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06"/>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smtClean="0">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smtClean="0">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205BA432-A063-44AB-9C27-523AFFFD7BCC}" type="slidenum">
              <a:rPr lang="ru-RU" altLang="ru-RU" smtClean="0">
                <a:solidFill>
                  <a:srgbClr val="000000"/>
                </a:solidFill>
              </a:rPr>
              <a:pPr fontAlgn="base">
                <a:spcBef>
                  <a:spcPct val="0"/>
                </a:spcBef>
                <a:spcAft>
                  <a:spcPct val="0"/>
                </a:spcAft>
              </a:pPr>
              <a:t>‹#›</a:t>
            </a:fld>
            <a:endParaRPr lang="ru-RU" altLang="ru-RU" smtClean="0">
              <a:solidFill>
                <a:srgbClr val="000000"/>
              </a:solidFill>
            </a:endParaRPr>
          </a:p>
        </p:txBody>
      </p:sp>
    </p:spTree>
    <p:extLst>
      <p:ext uri="{BB962C8B-B14F-4D97-AF65-F5344CB8AC3E}">
        <p14:creationId xmlns:p14="http://schemas.microsoft.com/office/powerpoint/2010/main" val="1303479487"/>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Times New Roman" pitchFamily="18" charset="0"/>
        </a:defRPr>
      </a:lvl2pPr>
      <a:lvl3pPr algn="ctr" rtl="0" fontAlgn="base">
        <a:spcBef>
          <a:spcPct val="0"/>
        </a:spcBef>
        <a:spcAft>
          <a:spcPct val="0"/>
        </a:spcAft>
        <a:defRPr sz="4400">
          <a:solidFill>
            <a:schemeClr val="tx2"/>
          </a:solidFill>
          <a:latin typeface="Times New Roman" pitchFamily="18" charset="0"/>
          <a:cs typeface="Times New Roman" pitchFamily="18" charset="0"/>
        </a:defRPr>
      </a:lvl3pPr>
      <a:lvl4pPr algn="ctr" rtl="0" fontAlgn="base">
        <a:spcBef>
          <a:spcPct val="0"/>
        </a:spcBef>
        <a:spcAft>
          <a:spcPct val="0"/>
        </a:spcAft>
        <a:defRPr sz="4400">
          <a:solidFill>
            <a:schemeClr val="tx2"/>
          </a:solidFill>
          <a:latin typeface="Times New Roman" pitchFamily="18" charset="0"/>
          <a:cs typeface="Times New Roman" pitchFamily="18" charset="0"/>
        </a:defRPr>
      </a:lvl4pPr>
      <a:lvl5pPr algn="ctr" rtl="0" fontAlgn="base">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01"/>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smtClean="0">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smtClean="0">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967D785-3DEE-418B-89BC-C73A341710B7}" type="slidenum">
              <a:rPr lang="ru-RU" altLang="ru-RU" smtClean="0">
                <a:solidFill>
                  <a:srgbClr val="000000"/>
                </a:solidFill>
              </a:rPr>
              <a:pPr fontAlgn="base">
                <a:spcBef>
                  <a:spcPct val="0"/>
                </a:spcBef>
                <a:spcAft>
                  <a:spcPct val="0"/>
                </a:spcAft>
              </a:pPr>
              <a:t>‹#›</a:t>
            </a:fld>
            <a:endParaRPr lang="ru-RU" altLang="ru-RU" smtClean="0">
              <a:solidFill>
                <a:srgbClr val="000000"/>
              </a:solidFill>
            </a:endParaRPr>
          </a:p>
        </p:txBody>
      </p:sp>
    </p:spTree>
    <p:extLst>
      <p:ext uri="{BB962C8B-B14F-4D97-AF65-F5344CB8AC3E}">
        <p14:creationId xmlns:p14="http://schemas.microsoft.com/office/powerpoint/2010/main" val="521728021"/>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Times New Roman" pitchFamily="18" charset="0"/>
        </a:defRPr>
      </a:lvl2pPr>
      <a:lvl3pPr algn="ctr" rtl="0" fontAlgn="base">
        <a:spcBef>
          <a:spcPct val="0"/>
        </a:spcBef>
        <a:spcAft>
          <a:spcPct val="0"/>
        </a:spcAft>
        <a:defRPr sz="4400">
          <a:solidFill>
            <a:schemeClr val="tx2"/>
          </a:solidFill>
          <a:latin typeface="Times New Roman" pitchFamily="18" charset="0"/>
          <a:cs typeface="Times New Roman" pitchFamily="18" charset="0"/>
        </a:defRPr>
      </a:lvl3pPr>
      <a:lvl4pPr algn="ctr" rtl="0" fontAlgn="base">
        <a:spcBef>
          <a:spcPct val="0"/>
        </a:spcBef>
        <a:spcAft>
          <a:spcPct val="0"/>
        </a:spcAft>
        <a:defRPr sz="4400">
          <a:solidFill>
            <a:schemeClr val="tx2"/>
          </a:solidFill>
          <a:latin typeface="Times New Roman" pitchFamily="18" charset="0"/>
          <a:cs typeface="Times New Roman" pitchFamily="18" charset="0"/>
        </a:defRPr>
      </a:lvl4pPr>
      <a:lvl5pPr algn="ctr" rtl="0" fontAlgn="base">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23"/>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A5EFB09-D50A-4DA1-93C7-5DCEA1426B77}"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11476625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22"/>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A5EFB09-D50A-4DA1-93C7-5DCEA1426B77}"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9558866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22"/>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E6D34C4-A2F3-4A8B-97A6-B72521B44A9A}"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24480129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Times New Roman" pitchFamily="18" charset="0"/>
        </a:defRPr>
      </a:lvl2pPr>
      <a:lvl3pPr algn="ctr" rtl="0" fontAlgn="base">
        <a:spcBef>
          <a:spcPct val="0"/>
        </a:spcBef>
        <a:spcAft>
          <a:spcPct val="0"/>
        </a:spcAft>
        <a:defRPr sz="4400">
          <a:solidFill>
            <a:schemeClr val="tx2"/>
          </a:solidFill>
          <a:latin typeface="Times New Roman" pitchFamily="18" charset="0"/>
          <a:cs typeface="Times New Roman" pitchFamily="18" charset="0"/>
        </a:defRPr>
      </a:lvl3pPr>
      <a:lvl4pPr algn="ctr" rtl="0" fontAlgn="base">
        <a:spcBef>
          <a:spcPct val="0"/>
        </a:spcBef>
        <a:spcAft>
          <a:spcPct val="0"/>
        </a:spcAft>
        <a:defRPr sz="4400">
          <a:solidFill>
            <a:schemeClr val="tx2"/>
          </a:solidFill>
          <a:latin typeface="Times New Roman" pitchFamily="18" charset="0"/>
          <a:cs typeface="Times New Roman" pitchFamily="18" charset="0"/>
        </a:defRPr>
      </a:lvl4pPr>
      <a:lvl5pPr algn="ctr" rtl="0" fontAlgn="base">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8750" y="366184"/>
            <a:ext cx="50863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1485900" y="2133622"/>
            <a:ext cx="5029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0A9D447-FE23-458F-B829-7F5EBEF4BB35}"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85887592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32"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SzPct val="150000"/>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8750" y="366184"/>
            <a:ext cx="50863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1485900" y="2133622"/>
            <a:ext cx="5029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0A9D447-FE23-458F-B829-7F5EBEF4BB35}"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1118460685"/>
      </p:ext>
    </p:extLst>
  </p:cSld>
  <p:clrMap bg1="lt1" tx1="dk1" bg2="lt2" tx2="dk2" accent1="accent1" accent2="accent2" accent3="accent3" accent4="accent4" accent5="accent5" accent6="accent6" hlink="hlink" folHlink="folHlink"/>
  <p:sldLayoutIdLst>
    <p:sldLayoutId id="2147483734" r:id="rId1"/>
    <p:sldLayoutId id="2147483747" r:id="rId2"/>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SzPct val="150000"/>
        <a:buBlip>
          <a:blip r:embed="rId5"/>
        </a:buBlip>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0"/>
            <a:ext cx="6172200" cy="603408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68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fld id="{1612DED6-193D-44EA-9B78-A1E4D50DE42B}" type="datetimeFigureOut">
              <a:rPr lang="ru-RU" smtClean="0"/>
              <a:t>06.04.2015</a:t>
            </a:fld>
            <a:endParaRPr lang="ru-RU"/>
          </a:p>
        </p:txBody>
      </p:sp>
      <p:sp>
        <p:nvSpPr>
          <p:cNvPr id="5" name="Нижний колонтитул 4"/>
          <p:cNvSpPr>
            <a:spLocks noGrp="1"/>
          </p:cNvSpPr>
          <p:nvPr>
            <p:ph type="ftr" sz="quarter" idx="3"/>
          </p:nvPr>
        </p:nvSpPr>
        <p:spPr>
          <a:xfrm>
            <a:off x="2343150" y="847568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68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fld id="{8E1A3E36-AAE6-4BA8-A268-D79546931AB5}" type="slidenum">
              <a:rPr lang="ru-RU" smtClean="0"/>
              <a:t>‹#›</a:t>
            </a:fld>
            <a:endParaRPr lang="ru-RU"/>
          </a:p>
        </p:txBody>
      </p:sp>
    </p:spTree>
    <p:extLst>
      <p:ext uri="{BB962C8B-B14F-4D97-AF65-F5344CB8AC3E}">
        <p14:creationId xmlns:p14="http://schemas.microsoft.com/office/powerpoint/2010/main" val="259434257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21"/>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771731A6-B809-4347-8441-E5C843C1F6B5}" type="slidenum">
              <a:rPr lang="ru-RU" altLang="ru-RU">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25441800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Times New Roman" pitchFamily="18" charset="0"/>
        </a:defRPr>
      </a:lvl2pPr>
      <a:lvl3pPr algn="ctr" rtl="0" fontAlgn="base">
        <a:spcBef>
          <a:spcPct val="0"/>
        </a:spcBef>
        <a:spcAft>
          <a:spcPct val="0"/>
        </a:spcAft>
        <a:defRPr sz="4400">
          <a:solidFill>
            <a:schemeClr val="tx2"/>
          </a:solidFill>
          <a:latin typeface="Times New Roman" pitchFamily="18" charset="0"/>
          <a:cs typeface="Times New Roman" pitchFamily="18" charset="0"/>
        </a:defRPr>
      </a:lvl3pPr>
      <a:lvl4pPr algn="ctr" rtl="0" fontAlgn="base">
        <a:spcBef>
          <a:spcPct val="0"/>
        </a:spcBef>
        <a:spcAft>
          <a:spcPct val="0"/>
        </a:spcAft>
        <a:defRPr sz="4400">
          <a:solidFill>
            <a:schemeClr val="tx2"/>
          </a:solidFill>
          <a:latin typeface="Times New Roman" pitchFamily="18" charset="0"/>
          <a:cs typeface="Times New Roman" pitchFamily="18" charset="0"/>
        </a:defRPr>
      </a:lvl4pPr>
      <a:lvl5pPr algn="ctr" rtl="0" fontAlgn="base">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342900" y="2133614"/>
            <a:ext cx="6172200" cy="6034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ltLang="ru-RU" smtClean="0">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ltLang="ru-RU" smtClean="0">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771731A6-B809-4347-8441-E5C843C1F6B5}" type="slidenum">
              <a:rPr lang="ru-RU" altLang="ru-RU" smtClean="0">
                <a:solidFill>
                  <a:srgbClr val="000000"/>
                </a:solidFill>
              </a:rPr>
              <a:pPr fontAlgn="base">
                <a:spcBef>
                  <a:spcPct val="0"/>
                </a:spcBef>
                <a:spcAft>
                  <a:spcPct val="0"/>
                </a:spcAft>
              </a:pPr>
              <a:t>‹#›</a:t>
            </a:fld>
            <a:endParaRPr lang="ru-RU" altLang="ru-RU" smtClean="0">
              <a:solidFill>
                <a:srgbClr val="000000"/>
              </a:solidFill>
            </a:endParaRPr>
          </a:p>
        </p:txBody>
      </p:sp>
    </p:spTree>
    <p:extLst>
      <p:ext uri="{BB962C8B-B14F-4D97-AF65-F5344CB8AC3E}">
        <p14:creationId xmlns:p14="http://schemas.microsoft.com/office/powerpoint/2010/main" val="19318195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Times New Roman" pitchFamily="18" charset="0"/>
        </a:defRPr>
      </a:lvl2pPr>
      <a:lvl3pPr algn="ctr" rtl="0" fontAlgn="base">
        <a:spcBef>
          <a:spcPct val="0"/>
        </a:spcBef>
        <a:spcAft>
          <a:spcPct val="0"/>
        </a:spcAft>
        <a:defRPr sz="4400">
          <a:solidFill>
            <a:schemeClr val="tx2"/>
          </a:solidFill>
          <a:latin typeface="Times New Roman" pitchFamily="18" charset="0"/>
          <a:cs typeface="Times New Roman" pitchFamily="18" charset="0"/>
        </a:defRPr>
      </a:lvl3pPr>
      <a:lvl4pPr algn="ctr" rtl="0" fontAlgn="base">
        <a:spcBef>
          <a:spcPct val="0"/>
        </a:spcBef>
        <a:spcAft>
          <a:spcPct val="0"/>
        </a:spcAft>
        <a:defRPr sz="4400">
          <a:solidFill>
            <a:schemeClr val="tx2"/>
          </a:solidFill>
          <a:latin typeface="Times New Roman" pitchFamily="18" charset="0"/>
          <a:cs typeface="Times New Roman" pitchFamily="18" charset="0"/>
        </a:defRPr>
      </a:lvl4pPr>
      <a:lvl5pPr algn="ctr" rtl="0" fontAlgn="base">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2.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89.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82.xml"/><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93.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3.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2.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emf"/></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1.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7.xml"/><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2.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94336" y="179512"/>
            <a:ext cx="4429125" cy="648072"/>
          </a:xfrm>
        </p:spPr>
        <p:txBody>
          <a:bodyPr/>
          <a:lstStyle/>
          <a:p>
            <a:r>
              <a:rPr lang="ru-RU" altLang="ru-RU" sz="1400" dirty="0" smtClean="0">
                <a:solidFill>
                  <a:srgbClr val="820000"/>
                </a:solidFill>
              </a:rPr>
              <a:t>МБГУ «Татарстан  </a:t>
            </a:r>
            <a:r>
              <a:rPr lang="ru-RU" altLang="ru-RU" sz="1400" dirty="0" err="1" smtClean="0">
                <a:solidFill>
                  <a:srgbClr val="820000"/>
                </a:solidFill>
              </a:rPr>
              <a:t>республикасы</a:t>
            </a:r>
            <a:r>
              <a:rPr lang="ru-RU" altLang="ru-RU" sz="1400" dirty="0" smtClean="0">
                <a:solidFill>
                  <a:srgbClr val="820000"/>
                </a:solidFill>
              </a:rPr>
              <a:t> </a:t>
            </a:r>
            <a:r>
              <a:rPr lang="ru-RU" altLang="ru-RU" sz="1400" dirty="0" err="1" smtClean="0">
                <a:solidFill>
                  <a:srgbClr val="820000"/>
                </a:solidFill>
              </a:rPr>
              <a:t>Саба</a:t>
            </a:r>
            <a:r>
              <a:rPr lang="ru-RU" altLang="ru-RU" sz="1400" dirty="0" smtClean="0">
                <a:solidFill>
                  <a:srgbClr val="820000"/>
                </a:solidFill>
              </a:rPr>
              <a:t> </a:t>
            </a:r>
            <a:r>
              <a:rPr lang="ru-RU" altLang="ru-RU" sz="1400" dirty="0" err="1" smtClean="0">
                <a:solidFill>
                  <a:srgbClr val="820000"/>
                </a:solidFill>
              </a:rPr>
              <a:t>муниципаль</a:t>
            </a:r>
            <a:r>
              <a:rPr lang="ru-RU" altLang="ru-RU" sz="1400" dirty="0" smtClean="0">
                <a:solidFill>
                  <a:srgbClr val="820000"/>
                </a:solidFill>
              </a:rPr>
              <a:t> </a:t>
            </a:r>
            <a:r>
              <a:rPr lang="tt-RU" altLang="ru-RU" sz="1400" dirty="0" smtClean="0">
                <a:solidFill>
                  <a:srgbClr val="820000"/>
                </a:solidFill>
              </a:rPr>
              <a:t>районы </a:t>
            </a:r>
            <a:r>
              <a:rPr lang="ru-RU" altLang="ru-RU" sz="1400" dirty="0" smtClean="0">
                <a:solidFill>
                  <a:srgbClr val="820000"/>
                </a:solidFill>
              </a:rPr>
              <a:t>Олы </a:t>
            </a:r>
            <a:r>
              <a:rPr lang="ru-RU" altLang="ru-RU" sz="1400" dirty="0" err="1" smtClean="0">
                <a:solidFill>
                  <a:srgbClr val="820000"/>
                </a:solidFill>
              </a:rPr>
              <a:t>Киб</a:t>
            </a:r>
            <a:r>
              <a:rPr lang="tt-RU" altLang="ru-RU" sz="1400" dirty="0" smtClean="0">
                <a:solidFill>
                  <a:srgbClr val="820000"/>
                </a:solidFill>
              </a:rPr>
              <a:t>әче урта гомумбелем бирү мәктәбе</a:t>
            </a:r>
            <a:r>
              <a:rPr lang="ru-RU" altLang="ru-RU" sz="1400" dirty="0" smtClean="0">
                <a:solidFill>
                  <a:srgbClr val="820000"/>
                </a:solidFill>
              </a:rPr>
              <a:t>»</a:t>
            </a:r>
            <a:endParaRPr lang="ru-RU" altLang="ru-RU" sz="1400" dirty="0">
              <a:solidFill>
                <a:srgbClr val="820000"/>
              </a:solidFill>
            </a:endParaRPr>
          </a:p>
        </p:txBody>
      </p:sp>
      <p:sp>
        <p:nvSpPr>
          <p:cNvPr id="14339" name="Rectangle 3"/>
          <p:cNvSpPr>
            <a:spLocks noGrp="1" noChangeArrowheads="1"/>
          </p:cNvSpPr>
          <p:nvPr>
            <p:ph type="body" idx="1"/>
          </p:nvPr>
        </p:nvSpPr>
        <p:spPr>
          <a:xfrm>
            <a:off x="1970502" y="1115616"/>
            <a:ext cx="4536281" cy="7296019"/>
          </a:xfrm>
        </p:spPr>
        <p:txBody>
          <a:bodyPr/>
          <a:lstStyle/>
          <a:p>
            <a:pPr>
              <a:buFontTx/>
              <a:buNone/>
            </a:pPr>
            <a:r>
              <a:rPr lang="tt-RU" altLang="ru-RU" dirty="0"/>
              <a:t> </a:t>
            </a:r>
            <a:r>
              <a:rPr lang="tt-RU" altLang="ru-RU" dirty="0" smtClean="0"/>
              <a:t> </a:t>
            </a:r>
          </a:p>
          <a:p>
            <a:pPr>
              <a:buFontTx/>
              <a:buNone/>
            </a:pPr>
            <a:r>
              <a:rPr lang="tt-RU" altLang="ru-RU" dirty="0">
                <a:solidFill>
                  <a:srgbClr val="C00000"/>
                </a:solidFill>
              </a:rPr>
              <a:t> </a:t>
            </a:r>
            <a:r>
              <a:rPr lang="tt-RU" altLang="ru-RU" dirty="0" smtClean="0">
                <a:solidFill>
                  <a:srgbClr val="C00000"/>
                </a:solidFill>
              </a:rPr>
              <a:t> </a:t>
            </a:r>
            <a:r>
              <a:rPr lang="tt-RU" altLang="ru-RU" sz="6000" dirty="0" smtClean="0">
                <a:solidFill>
                  <a:srgbClr val="C00000"/>
                </a:solidFill>
              </a:rPr>
              <a:t>Бөек Җиңү кайтавазы</a:t>
            </a:r>
          </a:p>
          <a:p>
            <a:pPr>
              <a:buFontTx/>
              <a:buNone/>
            </a:pPr>
            <a:endParaRPr lang="tt-RU" altLang="ru-RU" dirty="0">
              <a:solidFill>
                <a:srgbClr val="C00000"/>
              </a:solidFill>
            </a:endParaRPr>
          </a:p>
          <a:p>
            <a:pPr algn="ctr">
              <a:buNone/>
            </a:pPr>
            <a:r>
              <a:rPr lang="ru-RU" altLang="ru-RU" sz="2400" dirty="0" err="1" smtClean="0">
                <a:effectLst/>
              </a:rPr>
              <a:t>Бөек</a:t>
            </a:r>
            <a:r>
              <a:rPr lang="ru-RU" altLang="ru-RU" sz="2400" dirty="0" smtClean="0">
                <a:effectLst/>
              </a:rPr>
              <a:t> </a:t>
            </a:r>
            <a:r>
              <a:rPr lang="ru-RU" altLang="ru-RU" sz="2400" dirty="0" err="1" smtClean="0">
                <a:effectLst/>
              </a:rPr>
              <a:t>Ватан</a:t>
            </a:r>
            <a:r>
              <a:rPr lang="ru-RU" altLang="ru-RU" sz="2400" dirty="0" smtClean="0">
                <a:effectLst/>
              </a:rPr>
              <a:t> </a:t>
            </a:r>
            <a:r>
              <a:rPr lang="ru-RU" altLang="ru-RU" sz="2400" dirty="0" err="1" smtClean="0">
                <a:effectLst/>
              </a:rPr>
              <a:t>сугышы</a:t>
            </a:r>
            <a:r>
              <a:rPr lang="ru-RU" altLang="ru-RU" sz="2400" dirty="0" smtClean="0">
                <a:effectLst/>
              </a:rPr>
              <a:t>... 1418 </a:t>
            </a:r>
            <a:r>
              <a:rPr lang="ru-RU" altLang="ru-RU" sz="2400" dirty="0" err="1" smtClean="0">
                <a:effectLst/>
              </a:rPr>
              <a:t>көн</a:t>
            </a:r>
            <a:r>
              <a:rPr lang="ru-RU" altLang="ru-RU" sz="2400" dirty="0" smtClean="0">
                <a:effectLst/>
              </a:rPr>
              <a:t> буе </a:t>
            </a:r>
            <a:r>
              <a:rPr lang="ru-RU" altLang="ru-RU" sz="2400" dirty="0" err="1" smtClean="0">
                <a:effectLst/>
              </a:rPr>
              <a:t>туплар</a:t>
            </a:r>
            <a:r>
              <a:rPr lang="ru-RU" altLang="ru-RU" sz="2400" dirty="0" smtClean="0">
                <a:effectLst/>
              </a:rPr>
              <a:t> </a:t>
            </a:r>
            <a:r>
              <a:rPr lang="ru-RU" altLang="ru-RU" sz="2400" dirty="0" err="1" smtClean="0">
                <a:effectLst/>
              </a:rPr>
              <a:t>ярылган</a:t>
            </a:r>
            <a:r>
              <a:rPr lang="ru-RU" altLang="ru-RU" sz="2400" dirty="0" smtClean="0">
                <a:effectLst/>
              </a:rPr>
              <a:t>. </a:t>
            </a:r>
            <a:r>
              <a:rPr lang="ru-RU" altLang="ru-RU" sz="2400" dirty="0" err="1" smtClean="0">
                <a:effectLst/>
              </a:rPr>
              <a:t>Җирдә</a:t>
            </a:r>
            <a:r>
              <a:rPr lang="ru-RU" altLang="ru-RU" sz="2400" dirty="0" smtClean="0">
                <a:effectLst/>
              </a:rPr>
              <a:t> </a:t>
            </a:r>
            <a:r>
              <a:rPr lang="ru-RU" altLang="ru-RU" sz="2400" dirty="0" err="1" smtClean="0">
                <a:effectLst/>
              </a:rPr>
              <a:t>яшәү</a:t>
            </a:r>
            <a:r>
              <a:rPr lang="ru-RU" altLang="ru-RU" sz="2400" dirty="0" smtClean="0">
                <a:effectLst/>
              </a:rPr>
              <a:t> </a:t>
            </a:r>
            <a:r>
              <a:rPr lang="ru-RU" altLang="ru-RU" sz="2400" dirty="0" err="1" smtClean="0">
                <a:effectLst/>
              </a:rPr>
              <a:t>өчен</a:t>
            </a:r>
            <a:r>
              <a:rPr lang="ru-RU" altLang="ru-RU" sz="2400" dirty="0" smtClean="0">
                <a:effectLst/>
              </a:rPr>
              <a:t> </a:t>
            </a:r>
            <a:r>
              <a:rPr lang="ru-RU" altLang="ru-RU" sz="2400" dirty="0" err="1" smtClean="0">
                <a:effectLst/>
              </a:rPr>
              <a:t>көрәш</a:t>
            </a:r>
            <a:r>
              <a:rPr lang="ru-RU" altLang="ru-RU" sz="2400" dirty="0" smtClean="0">
                <a:effectLst/>
              </a:rPr>
              <a:t> </a:t>
            </a:r>
            <a:r>
              <a:rPr lang="ru-RU" altLang="ru-RU" sz="2400" dirty="0" err="1" smtClean="0">
                <a:effectLst/>
              </a:rPr>
              <a:t>барган</a:t>
            </a:r>
            <a:r>
              <a:rPr lang="ru-RU" altLang="ru-RU" sz="2400" dirty="0" smtClean="0">
                <a:effectLst/>
              </a:rPr>
              <a:t>.</a:t>
            </a:r>
            <a:r>
              <a:rPr lang="tt-RU" altLang="ru-RU" sz="2400" dirty="0" smtClean="0">
                <a:effectLst/>
              </a:rPr>
              <a:t> Ул </a:t>
            </a:r>
            <a:r>
              <a:rPr lang="ru-RU" sz="2400" dirty="0" smtClean="0"/>
              <a:t>27 млн. </a:t>
            </a:r>
            <a:r>
              <a:rPr lang="ru-RU" sz="2400" dirty="0" err="1" smtClean="0"/>
              <a:t>артык</a:t>
            </a:r>
            <a:r>
              <a:rPr lang="ru-RU" sz="2400" dirty="0" smtClean="0"/>
              <a:t> </a:t>
            </a:r>
            <a:r>
              <a:rPr lang="tt-RU" altLang="ru-RU" sz="2400" dirty="0" smtClean="0">
                <a:effectLst/>
              </a:rPr>
              <a:t>кешенең гомерен өзгән,  балаларны ятим иткән, аналарны тол калдырган!</a:t>
            </a:r>
            <a:r>
              <a:rPr lang="ru-RU" altLang="ru-RU" sz="2400" dirty="0" smtClean="0">
                <a:effectLst/>
              </a:rPr>
              <a:t> </a:t>
            </a:r>
            <a:r>
              <a:rPr lang="ru-RU" altLang="ru-RU" sz="2400" dirty="0" err="1" smtClean="0">
                <a:effectLst/>
              </a:rPr>
              <a:t>Сугыш</a:t>
            </a:r>
            <a:r>
              <a:rPr lang="ru-RU" altLang="ru-RU" sz="2400" dirty="0" smtClean="0">
                <a:effectLst/>
              </a:rPr>
              <a:t> </a:t>
            </a:r>
            <a:r>
              <a:rPr lang="ru-RU" altLang="ru-RU" sz="2400" dirty="0" err="1" smtClean="0">
                <a:effectLst/>
              </a:rPr>
              <a:t>кагылмаган</a:t>
            </a:r>
            <a:r>
              <a:rPr lang="ru-RU" altLang="ru-RU" sz="2400" dirty="0" smtClean="0">
                <a:effectLst/>
              </a:rPr>
              <a:t> </a:t>
            </a:r>
            <a:r>
              <a:rPr lang="ru-RU" altLang="ru-RU" sz="2400" dirty="0" err="1" smtClean="0">
                <a:effectLst/>
              </a:rPr>
              <a:t>бер</a:t>
            </a:r>
            <a:r>
              <a:rPr lang="ru-RU" altLang="ru-RU" sz="2400" dirty="0" smtClean="0">
                <a:effectLst/>
              </a:rPr>
              <a:t> </a:t>
            </a:r>
            <a:r>
              <a:rPr lang="ru-RU" altLang="ru-RU" sz="2400" dirty="0" err="1" smtClean="0">
                <a:effectLst/>
              </a:rPr>
              <a:t>гаилә</a:t>
            </a:r>
            <a:r>
              <a:rPr lang="ru-RU" altLang="ru-RU" sz="2400" dirty="0" smtClean="0">
                <a:effectLst/>
              </a:rPr>
              <a:t> </a:t>
            </a:r>
            <a:r>
              <a:rPr lang="ru-RU" altLang="ru-RU" sz="2400" dirty="0" err="1" smtClean="0">
                <a:effectLst/>
              </a:rPr>
              <a:t>дә</a:t>
            </a:r>
            <a:r>
              <a:rPr lang="ru-RU" altLang="ru-RU" sz="2400" dirty="0" smtClean="0">
                <a:effectLst/>
              </a:rPr>
              <a:t> </a:t>
            </a:r>
            <a:r>
              <a:rPr lang="ru-RU" altLang="ru-RU" sz="2400" dirty="0" err="1" smtClean="0">
                <a:effectLst/>
              </a:rPr>
              <a:t>юктыр</a:t>
            </a:r>
            <a:r>
              <a:rPr lang="ru-RU" altLang="ru-RU" sz="2400" dirty="0" smtClean="0">
                <a:effectLst/>
              </a:rPr>
              <a:t> </a:t>
            </a:r>
            <a:r>
              <a:rPr lang="ru-RU" altLang="ru-RU" sz="2400" dirty="0" err="1" smtClean="0">
                <a:effectLst/>
              </a:rPr>
              <a:t>мөгаен</a:t>
            </a:r>
            <a:r>
              <a:rPr lang="ru-RU" altLang="ru-RU" sz="2400" dirty="0" smtClean="0">
                <a:effectLst/>
              </a:rPr>
              <a:t>.</a:t>
            </a:r>
          </a:p>
        </p:txBody>
      </p:sp>
    </p:spTree>
    <p:extLst>
      <p:ext uri="{BB962C8B-B14F-4D97-AF65-F5344CB8AC3E}">
        <p14:creationId xmlns:p14="http://schemas.microsoft.com/office/powerpoint/2010/main" val="3965337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64704" y="5"/>
            <a:ext cx="5750396" cy="9140231"/>
          </a:xfrm>
          <a:solidFill>
            <a:schemeClr val="accent5"/>
          </a:solidFill>
        </p:spPr>
        <p:txBody>
          <a:bodyPr/>
          <a:lstStyle/>
          <a:p>
            <a:pPr marL="0" indent="0" algn="ctr">
              <a:buNone/>
            </a:pPr>
            <a:r>
              <a:rPr lang="tt-RU" dirty="0" smtClean="0"/>
              <a:t>  </a:t>
            </a:r>
            <a:r>
              <a:rPr lang="tt-RU" sz="1800" dirty="0" smtClean="0"/>
              <a:t>1945елның </a:t>
            </a:r>
            <a:r>
              <a:rPr lang="tt-RU" sz="1800" dirty="0"/>
              <a:t>26 августында әти исән кайты.Германиядән атлы кавалериядән вице- санитар белән эш иткән.Ике тапкыр пленда булган .Бармактан гәүдәгә кадәр 14 ярасы булган,эт белән  арыш басунан табып лагерьга япканннар. ”Солдатны атарга дип алып бармыйлар немецлар мичкә аталар ,көл  була” –дип сөйли иде әти .Германиядә 1952-1955 елларда Воронежда укыттылар.Апалар кычыткан уып йоталар.Каушап калмадык,белем алдык.Биш ел Икшермәдә укыдым .Аннары Чистай техникумын тәмамладым.1964-1969 елларда армиядә хезмәт итеп  кайткач шофёр булып ,аннан соң МТС та эшләдем. Казан ФЗУ училещасында укыдым .Совхоз төзүдә катнаштым .Шунда зав. мастерской булып эшләдем. Кече Кибәчедә управляющий булдым.Беренчеләрдән булып ут керттем.Аерым станция булдырдым. Аннары инженер булып эшләдем. Елыш совхозына директор булып чакырттылар.Аннары комплекс начальнигы иттеләр.1991 елда икебез дә лаеклы ялга чыктык. Ходай биргән шушы тормышның  кадрен белеп  тигезлектә яшәргә язсын иде.Сугышлар беркайчан да кабатланмасын!”</a:t>
            </a:r>
            <a:endParaRPr lang="ru-RU" sz="1800" dirty="0"/>
          </a:p>
          <a:p>
            <a:pPr marL="0" indent="0" algn="ctr">
              <a:buNone/>
            </a:pPr>
            <a:r>
              <a:rPr lang="tt-RU" sz="1800" dirty="0"/>
              <a:t>		</a:t>
            </a:r>
            <a:endParaRPr lang="ru-RU" sz="1800" dirty="0"/>
          </a:p>
          <a:p>
            <a:pPr marL="0" indent="0">
              <a:buNone/>
            </a:pPr>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842" y="6444213"/>
            <a:ext cx="3528392" cy="256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2014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1"/>
            <a:ext cx="5181128" cy="1259632"/>
          </a:xfrm>
        </p:spPr>
        <p:txBody>
          <a:bodyPr/>
          <a:lstStyle/>
          <a:p>
            <a:pPr algn="ctr"/>
            <a:r>
              <a:rPr lang="tt-RU" sz="2800" dirty="0" smtClean="0"/>
              <a:t>   </a:t>
            </a:r>
            <a:br>
              <a:rPr lang="tt-RU" sz="2800" dirty="0" smtClean="0"/>
            </a:br>
            <a:r>
              <a:rPr lang="tt-RU" sz="2800" dirty="0"/>
              <a:t/>
            </a:r>
            <a:br>
              <a:rPr lang="tt-RU" sz="2800" dirty="0"/>
            </a:br>
            <a:r>
              <a:rPr lang="tt-RU" sz="2800" dirty="0" smtClean="0"/>
              <a:t/>
            </a:r>
            <a:br>
              <a:rPr lang="tt-RU" sz="2800" dirty="0" smtClean="0"/>
            </a:br>
            <a:r>
              <a:rPr lang="tt-RU" sz="2800" dirty="0"/>
              <a:t/>
            </a:r>
            <a:br>
              <a:rPr lang="tt-RU" sz="2800" dirty="0"/>
            </a:br>
            <a:r>
              <a:rPr lang="tt-RU" sz="2800" dirty="0" smtClean="0"/>
              <a:t> </a:t>
            </a:r>
            <a:r>
              <a:rPr lang="tt-RU" sz="1800" dirty="0" smtClean="0"/>
              <a:t>Тыл ветераннарына  </a:t>
            </a:r>
            <a:r>
              <a:rPr lang="tt-RU" sz="1800" dirty="0"/>
              <a:t>медал</a:t>
            </a:r>
            <a:r>
              <a:rPr lang="ru-RU" sz="1800" dirty="0" smtClean="0"/>
              <a:t>ь </a:t>
            </a:r>
            <a:r>
              <a:rPr lang="tt-RU" sz="1800" dirty="0" smtClean="0"/>
              <a:t>тапшыру тантанасы</a:t>
            </a:r>
            <a:endParaRPr lang="ru-RU" sz="1800" dirty="0"/>
          </a:p>
        </p:txBody>
      </p:sp>
      <p:sp>
        <p:nvSpPr>
          <p:cNvPr id="4" name="Текст 3"/>
          <p:cNvSpPr>
            <a:spLocks noGrp="1"/>
          </p:cNvSpPr>
          <p:nvPr>
            <p:ph type="body" sz="half" idx="2"/>
          </p:nvPr>
        </p:nvSpPr>
        <p:spPr/>
        <p:txBody>
          <a:bodyPr/>
          <a:lstStyle/>
          <a:p>
            <a:pPr algn="ctr"/>
            <a:endParaRPr lang="tt-RU" b="1" dirty="0" smtClean="0"/>
          </a:p>
          <a:p>
            <a:pPr algn="ctr"/>
            <a:r>
              <a:rPr lang="en-US" b="1" dirty="0" smtClean="0"/>
              <a:t> </a:t>
            </a:r>
            <a:r>
              <a:rPr lang="tt-RU" b="1" dirty="0" smtClean="0"/>
              <a:t>Татарстан республикасының Бөек Ватан сугышы ветераннарын торак йорт белән тәэмин итү программасы буенча төзелгән йорт</a:t>
            </a:r>
            <a:endParaRPr lang="ru-RU" b="1" dirty="0"/>
          </a:p>
        </p:txBody>
      </p:sp>
      <p:pic>
        <p:nvPicPr>
          <p:cNvPr id="1027" name="Picture 3" descr="C:\Users\User\Desktop\1\i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3056" y="2123728"/>
            <a:ext cx="2592288" cy="19442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User\Desktop\DSC0000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281" b="30339"/>
          <a:stretch/>
        </p:blipFill>
        <p:spPr bwMode="auto">
          <a:xfrm>
            <a:off x="1196756" y="4589884"/>
            <a:ext cx="5013169" cy="27363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5927" r="-3350"/>
          <a:stretch/>
        </p:blipFill>
        <p:spPr bwMode="auto">
          <a:xfrm>
            <a:off x="908720" y="1324039"/>
            <a:ext cx="2853519" cy="344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105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96752" y="611572"/>
            <a:ext cx="5345906" cy="1319353"/>
          </a:xfrm>
        </p:spPr>
        <p:txBody>
          <a:bodyPr/>
          <a:lstStyle/>
          <a:p>
            <a:r>
              <a:rPr lang="tt-RU" altLang="ru-RU" sz="2800" dirty="0" smtClean="0">
                <a:solidFill>
                  <a:srgbClr val="820000"/>
                </a:solidFill>
              </a:rPr>
              <a:t>Сугыш алган балачак.</a:t>
            </a:r>
            <a:br>
              <a:rPr lang="tt-RU" altLang="ru-RU" sz="2800" dirty="0" smtClean="0">
                <a:solidFill>
                  <a:srgbClr val="820000"/>
                </a:solidFill>
              </a:rPr>
            </a:br>
            <a:r>
              <a:rPr lang="tt-RU" altLang="ru-RU" sz="2800" dirty="0" smtClean="0">
                <a:solidFill>
                  <a:srgbClr val="820000"/>
                </a:solidFill>
              </a:rPr>
              <a:t>Сугыш чоры балалары, өлкән буын белән очрашу кичәсе.</a:t>
            </a:r>
            <a:br>
              <a:rPr lang="tt-RU" altLang="ru-RU" sz="2800" dirty="0" smtClean="0">
                <a:solidFill>
                  <a:srgbClr val="820000"/>
                </a:solidFill>
              </a:rPr>
            </a:br>
            <a:endParaRPr lang="ru-RU" altLang="ru-RU" sz="2800" dirty="0">
              <a:solidFill>
                <a:srgbClr val="820000"/>
              </a:solidFill>
            </a:endParaRPr>
          </a:p>
        </p:txBody>
      </p:sp>
      <p:sp>
        <p:nvSpPr>
          <p:cNvPr id="14339" name="Rectangle 3"/>
          <p:cNvSpPr>
            <a:spLocks noGrp="1" noChangeArrowheads="1"/>
          </p:cNvSpPr>
          <p:nvPr>
            <p:ph type="body" idx="1"/>
          </p:nvPr>
        </p:nvSpPr>
        <p:spPr>
          <a:xfrm>
            <a:off x="1286594" y="1970798"/>
            <a:ext cx="5238750" cy="6048975"/>
          </a:xfrm>
        </p:spPr>
        <p:txBody>
          <a:bodyPr/>
          <a:lstStyle/>
          <a:p>
            <a:pPr>
              <a:buFontTx/>
              <a:buNone/>
            </a:pPr>
            <a:r>
              <a:rPr lang="tt-RU" altLang="ru-RU" dirty="0" smtClean="0"/>
              <a:t>                 </a:t>
            </a:r>
          </a:p>
          <a:p>
            <a:pPr>
              <a:buFontTx/>
              <a:buNone/>
            </a:pPr>
            <a:endParaRPr lang="tt-RU" altLang="ru-RU" dirty="0"/>
          </a:p>
          <a:p>
            <a:pPr>
              <a:buFontTx/>
              <a:buNone/>
            </a:pPr>
            <a:endParaRPr lang="ru-RU" altLang="ru-RU" dirty="0"/>
          </a:p>
        </p:txBody>
      </p:sp>
      <p:pic>
        <p:nvPicPr>
          <p:cNvPr id="3074" name="Picture 2" descr="C:\Users\User\Desktop\1\i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728" y="1836253"/>
            <a:ext cx="2212218" cy="22122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ser\Desktop\флэшка фото\DSC000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064" y="4211960"/>
            <a:ext cx="6048672" cy="45365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er\Desktop\1\дети в.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3732" y="1836253"/>
            <a:ext cx="2654660" cy="2212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0146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52514" y="107504"/>
            <a:ext cx="5561410" cy="864096"/>
          </a:xfrm>
        </p:spPr>
        <p:txBody>
          <a:bodyPr/>
          <a:lstStyle/>
          <a:p>
            <a:r>
              <a:rPr lang="tt-RU" altLang="ru-RU" sz="2000" dirty="0" smtClean="0">
                <a:solidFill>
                  <a:srgbClr val="820000"/>
                </a:solidFill>
              </a:rPr>
              <a:t>Буыннар чылбыры-</a:t>
            </a:r>
            <a:br>
              <a:rPr lang="tt-RU" altLang="ru-RU" sz="2000" dirty="0" smtClean="0">
                <a:solidFill>
                  <a:srgbClr val="820000"/>
                </a:solidFill>
              </a:rPr>
            </a:br>
            <a:r>
              <a:rPr lang="tt-RU" altLang="ru-RU" sz="2000" dirty="0" smtClean="0">
                <a:solidFill>
                  <a:srgbClr val="820000"/>
                </a:solidFill>
              </a:rPr>
              <a:t>балаларга патриотик тәрбия бирү</a:t>
            </a:r>
            <a:endParaRPr lang="ru-RU" altLang="ru-RU" sz="2000" dirty="0">
              <a:solidFill>
                <a:srgbClr val="820000"/>
              </a:solidFill>
            </a:endParaRPr>
          </a:p>
        </p:txBody>
      </p:sp>
      <p:sp>
        <p:nvSpPr>
          <p:cNvPr id="28675" name="Rectangle 3"/>
          <p:cNvSpPr>
            <a:spLocks noGrp="1" noChangeArrowheads="1"/>
          </p:cNvSpPr>
          <p:nvPr>
            <p:ph type="body" idx="1"/>
          </p:nvPr>
        </p:nvSpPr>
        <p:spPr>
          <a:xfrm>
            <a:off x="548682" y="971600"/>
            <a:ext cx="6066434" cy="8172400"/>
          </a:xfrm>
        </p:spPr>
        <p:txBody>
          <a:bodyPr/>
          <a:lstStyle/>
          <a:p>
            <a:pPr algn="ctr">
              <a:buFontTx/>
              <a:buNone/>
            </a:pPr>
            <a:r>
              <a:rPr lang="ru-RU" sz="1600" b="1" dirty="0" smtClean="0"/>
              <a:t>      </a:t>
            </a:r>
            <a:r>
              <a:rPr lang="ru-RU" sz="1600" b="1" dirty="0" smtClean="0"/>
              <a:t>  </a:t>
            </a:r>
            <a:r>
              <a:rPr lang="ru-RU" sz="1600" b="1" dirty="0" err="1" smtClean="0"/>
              <a:t>Укучыларда</a:t>
            </a:r>
            <a:r>
              <a:rPr lang="ru-RU" sz="1600" b="1" dirty="0" smtClean="0"/>
              <a:t> </a:t>
            </a:r>
            <a:r>
              <a:rPr lang="ru-RU" sz="1600" b="1" dirty="0"/>
              <a:t>патриотизм </a:t>
            </a:r>
            <a:r>
              <a:rPr lang="ru-RU" sz="1600" b="1" dirty="0" err="1"/>
              <a:t>хисе</a:t>
            </a:r>
            <a:r>
              <a:rPr lang="ru-RU" sz="1600" b="1" dirty="0"/>
              <a:t> </a:t>
            </a:r>
            <a:r>
              <a:rPr lang="ru-RU" sz="1600" b="1" dirty="0" err="1"/>
              <a:t>тәрбияләү</a:t>
            </a:r>
            <a:r>
              <a:rPr lang="ru-RU" sz="1600" b="1" dirty="0"/>
              <a:t> – </a:t>
            </a:r>
            <a:r>
              <a:rPr lang="ru-RU" sz="1600" b="1" dirty="0" err="1"/>
              <a:t>тәрбия</a:t>
            </a:r>
            <a:r>
              <a:rPr lang="ru-RU" sz="1600" b="1" dirty="0"/>
              <a:t> процессы </a:t>
            </a:r>
            <a:r>
              <a:rPr lang="ru-RU" sz="1600" b="1" dirty="0" err="1"/>
              <a:t>алдына</a:t>
            </a:r>
            <a:r>
              <a:rPr lang="ru-RU" sz="1600" b="1" dirty="0"/>
              <a:t> </a:t>
            </a:r>
            <a:r>
              <a:rPr lang="ru-RU" sz="1600" b="1" dirty="0" err="1"/>
              <a:t>куелган</a:t>
            </a:r>
            <a:r>
              <a:rPr lang="ru-RU" sz="1600" b="1" dirty="0"/>
              <a:t> </a:t>
            </a:r>
            <a:r>
              <a:rPr lang="ru-RU" sz="1600" b="1" dirty="0" err="1"/>
              <a:t>төп</a:t>
            </a:r>
            <a:r>
              <a:rPr lang="ru-RU" sz="1600" b="1" dirty="0"/>
              <a:t> </a:t>
            </a:r>
            <a:r>
              <a:rPr lang="ru-RU" sz="1600" b="1" dirty="0" err="1"/>
              <a:t>максатларның</a:t>
            </a:r>
            <a:r>
              <a:rPr lang="ru-RU" sz="1600" b="1" dirty="0"/>
              <a:t> берсе. Патриотизм (</a:t>
            </a:r>
            <a:r>
              <a:rPr lang="ru-RU" sz="1600" b="1" dirty="0" err="1"/>
              <a:t>ватанпарвәрлек</a:t>
            </a:r>
            <a:r>
              <a:rPr lang="ru-RU" sz="1600" b="1" dirty="0"/>
              <a:t>) – грек </a:t>
            </a:r>
            <a:r>
              <a:rPr lang="ru-RU" sz="1600" b="1" dirty="0" err="1"/>
              <a:t>сүзе</a:t>
            </a:r>
            <a:r>
              <a:rPr lang="ru-RU" sz="1600" b="1" dirty="0"/>
              <a:t>, </a:t>
            </a:r>
            <a:r>
              <a:rPr lang="ru-RU" sz="1600" b="1" dirty="0" err="1"/>
              <a:t>ул</a:t>
            </a:r>
            <a:r>
              <a:rPr lang="ru-RU" sz="1600" b="1" dirty="0"/>
              <a:t> </a:t>
            </a:r>
            <a:r>
              <a:rPr lang="ru-RU" sz="1600" b="1" dirty="0" err="1"/>
              <a:t>Ватаныңны</a:t>
            </a:r>
            <a:r>
              <a:rPr lang="ru-RU" sz="1600" b="1" dirty="0"/>
              <a:t>, </a:t>
            </a:r>
            <a:r>
              <a:rPr lang="ru-RU" sz="1600" b="1" dirty="0" err="1"/>
              <a:t>илеңне</a:t>
            </a:r>
            <a:r>
              <a:rPr lang="ru-RU" sz="1600" b="1" dirty="0"/>
              <a:t> </a:t>
            </a:r>
            <a:r>
              <a:rPr lang="ru-RU" sz="1600" b="1" dirty="0" err="1"/>
              <a:t>һәм</a:t>
            </a:r>
            <a:r>
              <a:rPr lang="ru-RU" sz="1600" b="1" dirty="0"/>
              <a:t> </a:t>
            </a:r>
            <a:r>
              <a:rPr lang="ru-RU" sz="1600" b="1" dirty="0" err="1"/>
              <a:t>халкыңны</a:t>
            </a:r>
            <a:r>
              <a:rPr lang="ru-RU" sz="1600" b="1" dirty="0"/>
              <a:t> </a:t>
            </a:r>
            <a:r>
              <a:rPr lang="ru-RU" sz="1600" b="1" dirty="0" err="1"/>
              <a:t>яратуны</a:t>
            </a:r>
            <a:r>
              <a:rPr lang="ru-RU" sz="1600" b="1" dirty="0"/>
              <a:t> </a:t>
            </a:r>
            <a:r>
              <a:rPr lang="ru-RU" sz="1600" b="1" dirty="0" err="1"/>
              <a:t>аңлата</a:t>
            </a:r>
            <a:r>
              <a:rPr lang="ru-RU" sz="1600" b="1" dirty="0"/>
              <a:t>. </a:t>
            </a:r>
            <a:r>
              <a:rPr lang="ru-RU" sz="1600" b="1" dirty="0" err="1"/>
              <a:t>Патриотик</a:t>
            </a:r>
            <a:r>
              <a:rPr lang="ru-RU" sz="1600" b="1" dirty="0"/>
              <a:t> </a:t>
            </a:r>
            <a:r>
              <a:rPr lang="ru-RU" sz="1600" b="1" dirty="0" err="1"/>
              <a:t>тәрбия</a:t>
            </a:r>
            <a:r>
              <a:rPr lang="ru-RU" sz="1600" b="1" dirty="0"/>
              <a:t> – </a:t>
            </a:r>
            <a:r>
              <a:rPr lang="ru-RU" sz="1600" b="1" dirty="0" err="1"/>
              <a:t>ватанпарвәр</a:t>
            </a:r>
            <a:r>
              <a:rPr lang="ru-RU" sz="1600" b="1" dirty="0"/>
              <a:t> </a:t>
            </a:r>
            <a:r>
              <a:rPr lang="ru-RU" sz="1600" b="1" dirty="0" err="1"/>
              <a:t>затларның</a:t>
            </a:r>
            <a:r>
              <a:rPr lang="ru-RU" sz="1600" b="1" dirty="0"/>
              <a:t> </a:t>
            </a:r>
            <a:r>
              <a:rPr lang="ru-RU" sz="1600" b="1" dirty="0" err="1"/>
              <a:t>батырлыгы</a:t>
            </a:r>
            <a:r>
              <a:rPr lang="ru-RU" sz="1600" b="1" dirty="0"/>
              <a:t>, таланты, </a:t>
            </a:r>
            <a:r>
              <a:rPr lang="ru-RU" sz="1600" b="1" dirty="0" err="1"/>
              <a:t>әхлакый</a:t>
            </a:r>
            <a:r>
              <a:rPr lang="ru-RU" sz="1600" b="1" dirty="0"/>
              <a:t> </a:t>
            </a:r>
            <a:r>
              <a:rPr lang="ru-RU" sz="1600" b="1" dirty="0" err="1"/>
              <a:t>сыйфатлары</a:t>
            </a:r>
            <a:r>
              <a:rPr lang="ru-RU" sz="1600" b="1" dirty="0"/>
              <a:t>, героик </a:t>
            </a:r>
            <a:r>
              <a:rPr lang="ru-RU" sz="1600" b="1" dirty="0" err="1"/>
              <a:t>көрәш</a:t>
            </a:r>
            <a:r>
              <a:rPr lang="ru-RU" sz="1600" b="1" dirty="0"/>
              <a:t> </a:t>
            </a:r>
            <a:r>
              <a:rPr lang="ru-RU" sz="1600" b="1" dirty="0" err="1"/>
              <a:t>традицияләре</a:t>
            </a:r>
            <a:r>
              <a:rPr lang="ru-RU" sz="1600" b="1" dirty="0"/>
              <a:t> </a:t>
            </a:r>
            <a:r>
              <a:rPr lang="ru-RU" sz="1600" b="1" dirty="0" err="1"/>
              <a:t>үрнәгендә</a:t>
            </a:r>
            <a:r>
              <a:rPr lang="ru-RU" sz="1600" b="1" dirty="0"/>
              <a:t> </a:t>
            </a:r>
            <a:r>
              <a:rPr lang="ru-RU" sz="1600" b="1" dirty="0" err="1"/>
              <a:t>яшь</a:t>
            </a:r>
            <a:r>
              <a:rPr lang="ru-RU" sz="1600" b="1" dirty="0"/>
              <a:t> </a:t>
            </a:r>
            <a:r>
              <a:rPr lang="ru-RU" sz="1600" b="1" dirty="0" err="1"/>
              <a:t>буын</a:t>
            </a:r>
            <a:r>
              <a:rPr lang="ru-RU" sz="1600" b="1" dirty="0"/>
              <a:t> </a:t>
            </a:r>
            <a:r>
              <a:rPr lang="ru-RU" sz="1600" b="1" dirty="0" err="1"/>
              <a:t>аңына</a:t>
            </a:r>
            <a:r>
              <a:rPr lang="ru-RU" sz="1600" b="1" dirty="0"/>
              <a:t> </a:t>
            </a:r>
            <a:r>
              <a:rPr lang="ru-RU" sz="1600" b="1" dirty="0" err="1"/>
              <a:t>йогынты</a:t>
            </a:r>
            <a:r>
              <a:rPr lang="ru-RU" sz="1600" b="1" dirty="0"/>
              <a:t> </a:t>
            </a:r>
            <a:r>
              <a:rPr lang="ru-RU" sz="1600" b="1" dirty="0" err="1"/>
              <a:t>ясау</a:t>
            </a:r>
            <a:r>
              <a:rPr lang="ru-RU" sz="1600" b="1" dirty="0"/>
              <a:t> процессы, </a:t>
            </a:r>
            <a:r>
              <a:rPr lang="ru-RU" sz="1600" b="1" dirty="0" err="1"/>
              <a:t>үз</a:t>
            </a:r>
            <a:r>
              <a:rPr lang="ru-RU" sz="1600" b="1" dirty="0"/>
              <a:t> </a:t>
            </a:r>
            <a:r>
              <a:rPr lang="ru-RU" sz="1600" b="1" dirty="0" err="1"/>
              <a:t>илеңнең</a:t>
            </a:r>
            <a:r>
              <a:rPr lang="ru-RU" sz="1600" b="1" dirty="0"/>
              <a:t> </a:t>
            </a:r>
            <a:r>
              <a:rPr lang="ru-RU" sz="1600" b="1" dirty="0" err="1"/>
              <a:t>символларына</a:t>
            </a:r>
            <a:r>
              <a:rPr lang="ru-RU" sz="1600" b="1" dirty="0"/>
              <a:t> </a:t>
            </a:r>
            <a:r>
              <a:rPr lang="ru-RU" sz="1600" b="1" dirty="0" err="1"/>
              <a:t>ихтирам</a:t>
            </a:r>
            <a:r>
              <a:rPr lang="ru-RU" sz="1600" b="1" dirty="0"/>
              <a:t> </a:t>
            </a:r>
            <a:r>
              <a:rPr lang="ru-RU" sz="1600" b="1" dirty="0" err="1"/>
              <a:t>һәм</a:t>
            </a:r>
            <a:r>
              <a:rPr lang="ru-RU" sz="1600" b="1" dirty="0"/>
              <a:t> </a:t>
            </a:r>
            <a:r>
              <a:rPr lang="ru-RU" sz="1600" b="1" dirty="0" err="1"/>
              <a:t>хөрмәт</a:t>
            </a:r>
            <a:r>
              <a:rPr lang="ru-RU" sz="1600" b="1" dirty="0"/>
              <a:t> </a:t>
            </a:r>
            <a:r>
              <a:rPr lang="ru-RU" sz="1600" b="1" dirty="0" err="1"/>
              <a:t>уяту</a:t>
            </a:r>
            <a:r>
              <a:rPr lang="ru-RU" sz="1600" b="1" dirty="0"/>
              <a:t>, ә </a:t>
            </a:r>
            <a:r>
              <a:rPr lang="ru-RU" sz="1600" b="1" dirty="0" err="1"/>
              <a:t>Ватаның</a:t>
            </a:r>
            <a:r>
              <a:rPr lang="ru-RU" sz="1600" b="1" dirty="0"/>
              <a:t> </a:t>
            </a:r>
            <a:r>
              <a:rPr lang="ru-RU" sz="1600" b="1" dirty="0" err="1"/>
              <a:t>дошманнарына</a:t>
            </a:r>
            <a:r>
              <a:rPr lang="ru-RU" sz="1600" b="1" dirty="0"/>
              <a:t> карата </a:t>
            </a:r>
            <a:r>
              <a:rPr lang="ru-RU" sz="1600" b="1" dirty="0" err="1"/>
              <a:t>нәфрәт</a:t>
            </a:r>
            <a:r>
              <a:rPr lang="ru-RU" sz="1600" b="1" dirty="0"/>
              <a:t> </a:t>
            </a:r>
            <a:r>
              <a:rPr lang="ru-RU" sz="1600" b="1" dirty="0" err="1"/>
              <a:t>һәм</a:t>
            </a:r>
            <a:r>
              <a:rPr lang="ru-RU" sz="1600" b="1" dirty="0"/>
              <a:t> </a:t>
            </a:r>
            <a:r>
              <a:rPr lang="ru-RU" sz="1600" b="1" dirty="0" err="1"/>
              <a:t>килешмәүчән</a:t>
            </a:r>
            <a:r>
              <a:rPr lang="ru-RU" sz="1600" b="1" dirty="0"/>
              <a:t> </a:t>
            </a:r>
            <a:r>
              <a:rPr lang="ru-RU" sz="1600" b="1" dirty="0" err="1"/>
              <a:t>көрәш</a:t>
            </a:r>
            <a:r>
              <a:rPr lang="ru-RU" sz="1600" b="1" dirty="0"/>
              <a:t> </a:t>
            </a:r>
            <a:r>
              <a:rPr lang="ru-RU" sz="1600" b="1" dirty="0" err="1"/>
              <a:t>сыйфатларын</a:t>
            </a:r>
            <a:r>
              <a:rPr lang="ru-RU" sz="1600" b="1" dirty="0"/>
              <a:t> </a:t>
            </a:r>
            <a:r>
              <a:rPr lang="ru-RU" sz="1600" b="1" dirty="0" err="1"/>
              <a:t>булдыру</a:t>
            </a:r>
            <a:r>
              <a:rPr lang="ru-RU" sz="1600" b="1" dirty="0"/>
              <a:t> ул. </a:t>
            </a:r>
            <a:r>
              <a:rPr lang="ru-RU" sz="1600" b="1" dirty="0" err="1"/>
              <a:t>Дөрес</a:t>
            </a:r>
            <a:r>
              <a:rPr lang="ru-RU" sz="1600" b="1" dirty="0"/>
              <a:t>, </a:t>
            </a:r>
            <a:r>
              <a:rPr lang="ru-RU" sz="1600" b="1" dirty="0" err="1"/>
              <a:t>идеологик</a:t>
            </a:r>
            <a:r>
              <a:rPr lang="ru-RU" sz="1600" b="1" dirty="0"/>
              <a:t> </a:t>
            </a:r>
            <a:r>
              <a:rPr lang="ru-RU" sz="1600" b="1" dirty="0" err="1"/>
              <a:t>кыйблабыз</a:t>
            </a:r>
            <a:r>
              <a:rPr lang="ru-RU" sz="1600" b="1" dirty="0"/>
              <a:t> </a:t>
            </a:r>
            <a:r>
              <a:rPr lang="ru-RU" sz="1600" b="1" dirty="0" err="1"/>
              <a:t>бүген</a:t>
            </a:r>
            <a:r>
              <a:rPr lang="ru-RU" sz="1600" b="1" dirty="0"/>
              <a:t> </a:t>
            </a:r>
            <a:r>
              <a:rPr lang="ru-RU" sz="1600" b="1" dirty="0" err="1"/>
              <a:t>шактый</a:t>
            </a:r>
            <a:r>
              <a:rPr lang="ru-RU" sz="1600" b="1" dirty="0"/>
              <a:t> </a:t>
            </a:r>
            <a:r>
              <a:rPr lang="ru-RU" sz="1600" b="1" dirty="0" err="1"/>
              <a:t>үзгәрде</a:t>
            </a:r>
            <a:r>
              <a:rPr lang="ru-RU" sz="1600" b="1" dirty="0"/>
              <a:t>. </a:t>
            </a:r>
            <a:r>
              <a:rPr lang="ru-RU" sz="1600" b="1" dirty="0" err="1"/>
              <a:t>Күп</a:t>
            </a:r>
            <a:r>
              <a:rPr lang="ru-RU" sz="1600" b="1" dirty="0"/>
              <a:t> </a:t>
            </a:r>
            <a:r>
              <a:rPr lang="ru-RU" sz="1600" b="1" dirty="0" err="1"/>
              <a:t>нәрсәләргә</a:t>
            </a:r>
            <a:r>
              <a:rPr lang="ru-RU" sz="1600" b="1" dirty="0"/>
              <a:t> без </a:t>
            </a:r>
            <a:r>
              <a:rPr lang="ru-RU" sz="1600" b="1" dirty="0" err="1"/>
              <a:t>яңача</a:t>
            </a:r>
            <a:r>
              <a:rPr lang="ru-RU" sz="1600" b="1" dirty="0"/>
              <a:t> </a:t>
            </a:r>
            <a:r>
              <a:rPr lang="ru-RU" sz="1600" b="1" dirty="0" err="1"/>
              <a:t>карыйбыз</a:t>
            </a:r>
            <a:r>
              <a:rPr lang="ru-RU" sz="1600" b="1" dirty="0"/>
              <a:t>, </a:t>
            </a:r>
            <a:r>
              <a:rPr lang="ru-RU" sz="1600" b="1" dirty="0" err="1"/>
              <a:t>башкача</a:t>
            </a:r>
            <a:r>
              <a:rPr lang="ru-RU" sz="1600" b="1" dirty="0"/>
              <a:t> </a:t>
            </a:r>
            <a:r>
              <a:rPr lang="ru-RU" sz="1600" b="1" dirty="0" err="1"/>
              <a:t>бәя</a:t>
            </a:r>
            <a:r>
              <a:rPr lang="ru-RU" sz="1600" b="1" dirty="0"/>
              <a:t> </a:t>
            </a:r>
            <a:r>
              <a:rPr lang="ru-RU" sz="1600" b="1" dirty="0" err="1"/>
              <a:t>бирәбез</a:t>
            </a:r>
            <a:r>
              <a:rPr lang="ru-RU" sz="1600" b="1" dirty="0"/>
              <a:t>. </a:t>
            </a:r>
            <a:r>
              <a:rPr lang="ru-RU" sz="1600" b="1" dirty="0" err="1"/>
              <a:t>Ләкин</a:t>
            </a:r>
            <a:r>
              <a:rPr lang="ru-RU" sz="1600" b="1" dirty="0"/>
              <a:t> </a:t>
            </a:r>
            <a:r>
              <a:rPr lang="ru-RU" sz="1600" b="1" dirty="0" err="1"/>
              <a:t>гомумкешелек</a:t>
            </a:r>
            <a:r>
              <a:rPr lang="ru-RU" sz="1600" b="1" dirty="0"/>
              <a:t> </a:t>
            </a:r>
            <a:r>
              <a:rPr lang="ru-RU" sz="1600" b="1" dirty="0" err="1"/>
              <a:t>идеаллары</a:t>
            </a:r>
            <a:r>
              <a:rPr lang="ru-RU" sz="1600" b="1" dirty="0"/>
              <a:t> </a:t>
            </a:r>
            <a:r>
              <a:rPr lang="ru-RU" sz="1600" b="1" dirty="0" err="1"/>
              <a:t>ул</a:t>
            </a:r>
            <a:r>
              <a:rPr lang="ru-RU" sz="1600" b="1" dirty="0"/>
              <a:t> </a:t>
            </a:r>
            <a:r>
              <a:rPr lang="ru-RU" sz="1600" b="1" dirty="0" err="1"/>
              <a:t>чакта</a:t>
            </a:r>
            <a:r>
              <a:rPr lang="ru-RU" sz="1600" b="1" dirty="0"/>
              <a:t> да, </a:t>
            </a:r>
            <a:r>
              <a:rPr lang="ru-RU" sz="1600" b="1" dirty="0" err="1"/>
              <a:t>хәзер</a:t>
            </a:r>
            <a:r>
              <a:rPr lang="ru-RU" sz="1600" b="1" dirty="0"/>
              <a:t> </a:t>
            </a:r>
            <a:r>
              <a:rPr lang="ru-RU" sz="1600" b="1" dirty="0" err="1"/>
              <a:t>дә</a:t>
            </a:r>
            <a:r>
              <a:rPr lang="ru-RU" sz="1600" b="1" dirty="0"/>
              <a:t> </a:t>
            </a:r>
            <a:r>
              <a:rPr lang="ru-RU" sz="1600" b="1" dirty="0" err="1"/>
              <a:t>үзгәрешсез</a:t>
            </a:r>
            <a:r>
              <a:rPr lang="ru-RU" sz="1600" b="1" dirty="0"/>
              <a:t> </a:t>
            </a:r>
            <a:r>
              <a:rPr lang="ru-RU" sz="1600" b="1" dirty="0" err="1"/>
              <a:t>калды</a:t>
            </a:r>
            <a:r>
              <a:rPr lang="ru-RU" sz="1600" b="1" dirty="0"/>
              <a:t>. </a:t>
            </a:r>
            <a:r>
              <a:rPr lang="ru-RU" sz="1600" b="1" dirty="0" err="1"/>
              <a:t>Ватан</a:t>
            </a:r>
            <a:r>
              <a:rPr lang="ru-RU" sz="1600" b="1" dirty="0"/>
              <a:t>, ил, </a:t>
            </a:r>
            <a:r>
              <a:rPr lang="ru-RU" sz="1600" b="1" dirty="0" err="1"/>
              <a:t>туган</a:t>
            </a:r>
            <a:r>
              <a:rPr lang="ru-RU" sz="1600" b="1" dirty="0"/>
              <a:t> тел, </a:t>
            </a:r>
            <a:r>
              <a:rPr lang="ru-RU" sz="1600" b="1" dirty="0" err="1" smtClean="0"/>
              <a:t>ана</a:t>
            </a:r>
            <a:r>
              <a:rPr lang="ru-RU" sz="1600" b="1" dirty="0" smtClean="0"/>
              <a:t>, </a:t>
            </a:r>
            <a:r>
              <a:rPr lang="ru-RU" sz="1600" b="1" dirty="0" err="1"/>
              <a:t>дуслык</a:t>
            </a:r>
            <a:r>
              <a:rPr lang="ru-RU" sz="1600" b="1" dirty="0"/>
              <a:t>, </a:t>
            </a:r>
            <a:r>
              <a:rPr lang="ru-RU" sz="1600" b="1" dirty="0" err="1"/>
              <a:t>гаилә</a:t>
            </a:r>
            <a:r>
              <a:rPr lang="ru-RU" sz="1600" b="1" dirty="0"/>
              <a:t> </a:t>
            </a:r>
            <a:r>
              <a:rPr lang="ru-RU" sz="1600" b="1" dirty="0" err="1"/>
              <a:t>төшенчәләре</a:t>
            </a:r>
            <a:r>
              <a:rPr lang="ru-RU" sz="1600" b="1" dirty="0"/>
              <a:t> </a:t>
            </a:r>
            <a:r>
              <a:rPr lang="ru-RU" sz="1600" b="1" dirty="0" err="1"/>
              <a:t>һәркем</a:t>
            </a:r>
            <a:r>
              <a:rPr lang="ru-RU" sz="1600" b="1" dirty="0"/>
              <a:t> </a:t>
            </a:r>
            <a:r>
              <a:rPr lang="ru-RU" sz="1600" b="1" dirty="0" err="1"/>
              <a:t>өчен</a:t>
            </a:r>
            <a:r>
              <a:rPr lang="ru-RU" sz="1600" b="1" dirty="0"/>
              <a:t> </a:t>
            </a:r>
            <a:r>
              <a:rPr lang="ru-RU" sz="1600" b="1" dirty="0" err="1"/>
              <a:t>дә</a:t>
            </a:r>
            <a:r>
              <a:rPr lang="ru-RU" sz="1600" b="1" dirty="0"/>
              <a:t> </a:t>
            </a:r>
            <a:r>
              <a:rPr lang="ru-RU" sz="1600" b="1" dirty="0" err="1"/>
              <a:t>үзгәрешсез</a:t>
            </a:r>
            <a:r>
              <a:rPr lang="ru-RU" sz="1600" b="1" dirty="0" smtClean="0"/>
              <a:t>.</a:t>
            </a:r>
          </a:p>
          <a:p>
            <a:pPr algn="ctr">
              <a:buFontTx/>
              <a:buNone/>
            </a:pPr>
            <a:r>
              <a:rPr lang="tt-RU" altLang="ru-RU" sz="1600" b="1" dirty="0"/>
              <a:t>     Ватанпәрварлык тәрбияләү идеаллар – сугыш һәм хезмәт геройлары, талантлаы язучылар, галимнәр, дәүләт эшлеклеләре һ.б. мисалында алып барыла</a:t>
            </a:r>
            <a:r>
              <a:rPr lang="tt-RU" altLang="ru-RU" sz="1600" b="1" dirty="0" smtClean="0"/>
              <a:t>.</a:t>
            </a:r>
            <a:r>
              <a:rPr lang="tt-RU" sz="1600" b="1" dirty="0"/>
              <a:t> К</a:t>
            </a:r>
            <a:r>
              <a:rPr lang="tt-RU" sz="1600" b="1" dirty="0" smtClean="0"/>
              <a:t>иләчәк </a:t>
            </a:r>
            <a:r>
              <a:rPr lang="tt-RU" sz="1600" b="1" dirty="0"/>
              <a:t>буын Бөек Җиңүнең нинди авырлык һәм югалтулар белән килүен аңлап калырга тиеш. </a:t>
            </a:r>
            <a:endParaRPr lang="tt-RU" sz="1600" b="1" dirty="0" smtClean="0"/>
          </a:p>
          <a:p>
            <a:pPr>
              <a:buFontTx/>
              <a:buNone/>
            </a:pPr>
            <a:endParaRPr lang="tt-RU" sz="1600" dirty="0"/>
          </a:p>
          <a:p>
            <a:pPr>
              <a:buFontTx/>
              <a:buNone/>
            </a:pPr>
            <a:endParaRPr lang="tt-RU" sz="1600" dirty="0" smtClean="0"/>
          </a:p>
          <a:p>
            <a:pPr>
              <a:buFontTx/>
              <a:buNone/>
            </a:pPr>
            <a:endParaRPr lang="tt-RU" sz="1600" dirty="0"/>
          </a:p>
          <a:p>
            <a:pPr>
              <a:buFontTx/>
              <a:buNone/>
            </a:pPr>
            <a:endParaRPr lang="tt-RU" sz="1600" dirty="0" smtClean="0"/>
          </a:p>
          <a:p>
            <a:pPr>
              <a:buFontTx/>
              <a:buNone/>
            </a:pPr>
            <a:endParaRPr lang="tt-RU" sz="1600" dirty="0"/>
          </a:p>
          <a:p>
            <a:pPr>
              <a:buFontTx/>
              <a:buNone/>
            </a:pPr>
            <a:endParaRPr lang="tt-RU" sz="1600" dirty="0" smtClean="0"/>
          </a:p>
          <a:p>
            <a:pPr>
              <a:buFontTx/>
              <a:buNone/>
            </a:pPr>
            <a:endParaRPr lang="tt-RU" sz="1600" dirty="0"/>
          </a:p>
          <a:p>
            <a:pPr>
              <a:buFontTx/>
              <a:buNone/>
            </a:pPr>
            <a:endParaRPr lang="tt-RU" sz="1600" dirty="0" smtClean="0"/>
          </a:p>
          <a:p>
            <a:pPr>
              <a:buFontTx/>
              <a:buNone/>
            </a:pPr>
            <a:r>
              <a:rPr lang="tt-RU" sz="1600" dirty="0" smtClean="0"/>
              <a:t>       </a:t>
            </a:r>
          </a:p>
          <a:p>
            <a:pPr>
              <a:buFontTx/>
              <a:buNone/>
            </a:pPr>
            <a:r>
              <a:rPr lang="tt-RU" sz="1600" b="1" dirty="0"/>
              <a:t> </a:t>
            </a:r>
            <a:r>
              <a:rPr lang="tt-RU" sz="1600" b="1" dirty="0" smtClean="0"/>
              <a:t>            Бөек Ватан сугышы музей-мемориалында экскур</a:t>
            </a:r>
            <a:r>
              <a:rPr lang="ru-RU" sz="1600" b="1" dirty="0" err="1" smtClean="0"/>
              <a:t>сиядә</a:t>
            </a:r>
            <a:endParaRPr lang="tt-RU" sz="1600" b="1" dirty="0" smtClean="0"/>
          </a:p>
          <a:p>
            <a:pPr>
              <a:buFontTx/>
              <a:buNone/>
            </a:pPr>
            <a:endParaRPr lang="ru-RU" altLang="ru-RU" sz="1600" b="1" dirty="0"/>
          </a:p>
        </p:txBody>
      </p:sp>
      <p:pic>
        <p:nvPicPr>
          <p:cNvPr id="1027" name="Picture 3" descr="C:\Users\User\Desktop\ЭНИ\нг2014\DSC000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6832" y="5796136"/>
            <a:ext cx="345638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629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     </a:t>
            </a:r>
            <a:endParaRPr lang="ru-RU" dirty="0"/>
          </a:p>
        </p:txBody>
      </p:sp>
      <p:sp>
        <p:nvSpPr>
          <p:cNvPr id="3" name="Объект 2"/>
          <p:cNvSpPr>
            <a:spLocks noGrp="1"/>
          </p:cNvSpPr>
          <p:nvPr>
            <p:ph idx="1"/>
          </p:nvPr>
        </p:nvSpPr>
        <p:spPr>
          <a:xfrm>
            <a:off x="620688" y="1904502"/>
            <a:ext cx="5894412" cy="6843967"/>
          </a:xfrm>
        </p:spPr>
        <p:txBody>
          <a:bodyPr/>
          <a:lstStyle/>
          <a:p>
            <a:pPr marL="0" indent="0">
              <a:buNone/>
            </a:pPr>
            <a:r>
              <a:rPr lang="ru-RU" sz="2000" dirty="0" smtClean="0"/>
              <a:t>  Мин  </a:t>
            </a:r>
            <a:r>
              <a:rPr lang="ru-RU" sz="2000" dirty="0"/>
              <a:t>М. </a:t>
            </a:r>
            <a:r>
              <a:rPr lang="ru-RU" sz="2000" dirty="0" err="1"/>
              <a:t>Сыртлаанова</a:t>
            </a:r>
            <a:r>
              <a:rPr lang="ru-RU" sz="2000" dirty="0"/>
              <a:t> </a:t>
            </a:r>
            <a:r>
              <a:rPr lang="ru-RU" sz="2000" dirty="0" err="1" smtClean="0"/>
              <a:t>музеенда</a:t>
            </a:r>
            <a:r>
              <a:rPr lang="ru-RU" sz="2000" dirty="0" smtClean="0"/>
              <a:t> </a:t>
            </a:r>
            <a:r>
              <a:rPr lang="ru-RU" sz="2000" dirty="0" err="1" smtClean="0"/>
              <a:t>стендта</a:t>
            </a:r>
            <a:r>
              <a:rPr lang="ru-RU" sz="2000" dirty="0" smtClean="0"/>
              <a:t> </a:t>
            </a:r>
            <a:r>
              <a:rPr lang="ru-RU" sz="2000" dirty="0" err="1"/>
              <a:t>түбәндәге</a:t>
            </a:r>
            <a:r>
              <a:rPr lang="ru-RU" sz="2000" dirty="0"/>
              <a:t> </a:t>
            </a:r>
            <a:r>
              <a:rPr lang="ru-RU" sz="2000" dirty="0" err="1"/>
              <a:t>фактларга</a:t>
            </a:r>
            <a:r>
              <a:rPr lang="ru-RU" sz="2000" dirty="0"/>
              <a:t> </a:t>
            </a:r>
            <a:r>
              <a:rPr lang="ru-RU" sz="2000" dirty="0" err="1"/>
              <a:t>игътибар</a:t>
            </a:r>
            <a:r>
              <a:rPr lang="ru-RU" sz="2000" dirty="0"/>
              <a:t> </a:t>
            </a:r>
            <a:r>
              <a:rPr lang="ru-RU" sz="2000" dirty="0" err="1"/>
              <a:t>иттем</a:t>
            </a:r>
            <a:r>
              <a:rPr lang="ru-RU" sz="2000" dirty="0"/>
              <a:t>:      “</a:t>
            </a:r>
            <a:r>
              <a:rPr lang="ru-RU" sz="2000" dirty="0" err="1"/>
              <a:t>Күбесе</a:t>
            </a:r>
            <a:r>
              <a:rPr lang="ru-RU" sz="2000" dirty="0"/>
              <a:t> 20-25 </a:t>
            </a:r>
            <a:r>
              <a:rPr lang="ru-RU" sz="2000" dirty="0" err="1"/>
              <a:t>яшьлек</a:t>
            </a:r>
            <a:r>
              <a:rPr lang="ru-RU" sz="2000" dirty="0"/>
              <a:t> </a:t>
            </a:r>
            <a:r>
              <a:rPr lang="ru-RU" sz="2000" dirty="0" err="1"/>
              <a:t>кызлардан</a:t>
            </a:r>
            <a:r>
              <a:rPr lang="ru-RU" sz="2000" dirty="0"/>
              <a:t> </a:t>
            </a:r>
            <a:r>
              <a:rPr lang="ru-RU" sz="2000" dirty="0" err="1"/>
              <a:t>торган</a:t>
            </a:r>
            <a:r>
              <a:rPr lang="ru-RU" sz="2000" dirty="0"/>
              <a:t> полк </a:t>
            </a:r>
            <a:r>
              <a:rPr lang="ru-RU" sz="2000" dirty="0" err="1"/>
              <a:t>немецларга</a:t>
            </a:r>
            <a:r>
              <a:rPr lang="ru-RU" sz="2000" dirty="0"/>
              <a:t> </a:t>
            </a:r>
            <a:r>
              <a:rPr lang="ru-RU" sz="2000" dirty="0" err="1"/>
              <a:t>көтелмәгән</a:t>
            </a:r>
            <a:r>
              <a:rPr lang="ru-RU" sz="2000" dirty="0"/>
              <a:t> </a:t>
            </a:r>
            <a:r>
              <a:rPr lang="ru-RU" sz="2000" dirty="0" err="1"/>
              <a:t>проблемалар</a:t>
            </a:r>
            <a:r>
              <a:rPr lang="ru-RU" sz="2000" dirty="0"/>
              <a:t> </a:t>
            </a:r>
            <a:r>
              <a:rPr lang="ru-RU" sz="2000" dirty="0" err="1"/>
              <a:t>тудыра</a:t>
            </a:r>
            <a:r>
              <a:rPr lang="ru-RU" sz="2000" dirty="0"/>
              <a:t>: </a:t>
            </a:r>
            <a:r>
              <a:rPr lang="ru-RU" sz="2000" dirty="0" err="1"/>
              <a:t>һәр</a:t>
            </a:r>
            <a:r>
              <a:rPr lang="ru-RU" sz="2000" dirty="0"/>
              <a:t> </a:t>
            </a:r>
            <a:r>
              <a:rPr lang="ru-RU" sz="2000" dirty="0" err="1"/>
              <a:t>төнне</a:t>
            </a:r>
            <a:r>
              <a:rPr lang="ru-RU" sz="2000" dirty="0"/>
              <a:t> </a:t>
            </a:r>
            <a:r>
              <a:rPr lang="ru-RU" sz="2000" dirty="0" err="1"/>
              <a:t>искәрмәстән</a:t>
            </a:r>
            <a:r>
              <a:rPr lang="ru-RU" sz="2000" dirty="0"/>
              <a:t> </a:t>
            </a:r>
            <a:r>
              <a:rPr lang="ru-RU" sz="2000" dirty="0" err="1"/>
              <a:t>генә</a:t>
            </a:r>
            <a:r>
              <a:rPr lang="ru-RU" sz="2000" dirty="0"/>
              <a:t> </a:t>
            </a:r>
            <a:r>
              <a:rPr lang="ru-RU" sz="2000" dirty="0" err="1"/>
              <a:t>килеп</a:t>
            </a:r>
            <a:r>
              <a:rPr lang="ru-RU" sz="2000" dirty="0"/>
              <a:t> </a:t>
            </a:r>
            <a:r>
              <a:rPr lang="ru-RU" sz="2000" dirty="0" err="1"/>
              <a:t>чыгалар</a:t>
            </a:r>
            <a:r>
              <a:rPr lang="ru-RU" sz="2000" dirty="0"/>
              <a:t> да, </a:t>
            </a:r>
            <a:r>
              <a:rPr lang="ru-RU" sz="2000" dirty="0" err="1"/>
              <a:t>бихисап</a:t>
            </a:r>
            <a:r>
              <a:rPr lang="ru-RU" sz="2000" dirty="0"/>
              <a:t> </a:t>
            </a:r>
            <a:r>
              <a:rPr lang="ru-RU" sz="2000" dirty="0" err="1"/>
              <a:t>техниканы</a:t>
            </a:r>
            <a:r>
              <a:rPr lang="ru-RU" sz="2000" dirty="0"/>
              <a:t>, </a:t>
            </a:r>
            <a:r>
              <a:rPr lang="ru-RU" sz="2000" dirty="0" err="1"/>
              <a:t>корал</a:t>
            </a:r>
            <a:r>
              <a:rPr lang="ru-RU" sz="2000" dirty="0"/>
              <a:t> </a:t>
            </a:r>
            <a:r>
              <a:rPr lang="ru-RU" sz="2000" dirty="0" err="1"/>
              <a:t>складларын</a:t>
            </a:r>
            <a:r>
              <a:rPr lang="ru-RU" sz="2000" dirty="0"/>
              <a:t>, </a:t>
            </a:r>
            <a:r>
              <a:rPr lang="ru-RU" sz="2000" dirty="0" err="1"/>
              <a:t>эшелоннарны</a:t>
            </a:r>
            <a:r>
              <a:rPr lang="ru-RU" sz="2000" dirty="0"/>
              <a:t>, </a:t>
            </a:r>
            <a:r>
              <a:rPr lang="ru-RU" sz="2000" dirty="0" err="1"/>
              <a:t>переправаларны</a:t>
            </a:r>
            <a:r>
              <a:rPr lang="ru-RU" sz="2000" dirty="0"/>
              <a:t> </a:t>
            </a:r>
            <a:r>
              <a:rPr lang="ru-RU" sz="2000" dirty="0" err="1"/>
              <a:t>бомбага</a:t>
            </a:r>
            <a:r>
              <a:rPr lang="ru-RU" sz="2000" dirty="0"/>
              <a:t> </a:t>
            </a:r>
            <a:r>
              <a:rPr lang="ru-RU" sz="2000" dirty="0" err="1"/>
              <a:t>тотып</a:t>
            </a:r>
            <a:r>
              <a:rPr lang="ru-RU" sz="2000" dirty="0"/>
              <a:t> </a:t>
            </a:r>
            <a:r>
              <a:rPr lang="ru-RU" sz="2000" dirty="0" err="1"/>
              <a:t>китәләр</a:t>
            </a:r>
            <a:r>
              <a:rPr lang="ru-RU" sz="2000" dirty="0"/>
              <a:t>. </a:t>
            </a:r>
            <a:r>
              <a:rPr lang="ru-RU" sz="2000" dirty="0" err="1"/>
              <a:t>Баштанаяк</a:t>
            </a:r>
            <a:r>
              <a:rPr lang="ru-RU" sz="2000" dirty="0"/>
              <a:t> </a:t>
            </a:r>
            <a:r>
              <a:rPr lang="ru-RU" sz="2000" dirty="0" err="1"/>
              <a:t>коралланган</a:t>
            </a:r>
            <a:r>
              <a:rPr lang="ru-RU" sz="2000" dirty="0"/>
              <a:t> </a:t>
            </a:r>
            <a:r>
              <a:rPr lang="ru-RU" sz="2000" dirty="0" err="1"/>
              <a:t>дошман</a:t>
            </a:r>
            <a:r>
              <a:rPr lang="ru-RU" sz="2000" dirty="0"/>
              <a:t> </a:t>
            </a:r>
            <a:r>
              <a:rPr lang="ru-RU" sz="2000" dirty="0" err="1"/>
              <a:t>аларны</a:t>
            </a:r>
            <a:r>
              <a:rPr lang="ru-RU" sz="2000" dirty="0"/>
              <a:t> </a:t>
            </a:r>
            <a:r>
              <a:rPr lang="ru-RU" sz="2000" dirty="0" err="1"/>
              <a:t>бер</a:t>
            </a:r>
            <a:r>
              <a:rPr lang="ru-RU" sz="2000" dirty="0"/>
              <a:t> </a:t>
            </a:r>
            <a:r>
              <a:rPr lang="ru-RU" sz="2000" dirty="0" err="1"/>
              <a:t>җирдә</a:t>
            </a:r>
            <a:r>
              <a:rPr lang="ru-RU" sz="2000" dirty="0"/>
              <a:t> </a:t>
            </a:r>
            <a:r>
              <a:rPr lang="ru-RU" sz="2000" dirty="0" err="1"/>
              <a:t>каршыларга</a:t>
            </a:r>
            <a:r>
              <a:rPr lang="ru-RU" sz="2000" dirty="0"/>
              <a:t> </a:t>
            </a:r>
            <a:r>
              <a:rPr lang="ru-RU" sz="2000" dirty="0" err="1"/>
              <a:t>әзерләнсә</a:t>
            </a:r>
            <a:r>
              <a:rPr lang="ru-RU" sz="2000" dirty="0"/>
              <a:t>, </a:t>
            </a:r>
            <a:r>
              <a:rPr lang="ru-RU" sz="2000" dirty="0" err="1"/>
              <a:t>алар</a:t>
            </a:r>
            <a:r>
              <a:rPr lang="ru-RU" sz="2000" dirty="0"/>
              <a:t> </a:t>
            </a:r>
            <a:r>
              <a:rPr lang="ru-RU" sz="2000" dirty="0" err="1"/>
              <a:t>бөтенләй</a:t>
            </a:r>
            <a:r>
              <a:rPr lang="ru-RU" sz="2000" dirty="0"/>
              <a:t> </a:t>
            </a:r>
            <a:r>
              <a:rPr lang="ru-RU" sz="2000" dirty="0" err="1"/>
              <a:t>икенче</a:t>
            </a:r>
            <a:r>
              <a:rPr lang="ru-RU" sz="2000" dirty="0"/>
              <a:t> </a:t>
            </a:r>
            <a:r>
              <a:rPr lang="ru-RU" sz="2000" dirty="0" err="1"/>
              <a:t>җирдә</a:t>
            </a:r>
            <a:r>
              <a:rPr lang="ru-RU" sz="2000" dirty="0"/>
              <a:t> </a:t>
            </a:r>
            <a:r>
              <a:rPr lang="ru-RU" sz="2000" dirty="0" err="1" smtClean="0"/>
              <a:t>пәй</a:t>
            </a:r>
            <a:r>
              <a:rPr lang="tt-RU" sz="2000" dirty="0"/>
              <a:t>д</a:t>
            </a:r>
            <a:r>
              <a:rPr lang="ru-RU" sz="2000" dirty="0" smtClean="0"/>
              <a:t>ә </a:t>
            </a:r>
            <a:r>
              <a:rPr lang="ru-RU" sz="2000" dirty="0" err="1"/>
              <a:t>булалар</a:t>
            </a:r>
            <a:r>
              <a:rPr lang="ru-RU" sz="2000" dirty="0"/>
              <a:t>. </a:t>
            </a:r>
            <a:r>
              <a:rPr lang="ru-RU" sz="2000" dirty="0" err="1"/>
              <a:t>Кызлар</a:t>
            </a:r>
            <a:r>
              <a:rPr lang="ru-RU" sz="2000" dirty="0"/>
              <a:t> “У-2” </a:t>
            </a:r>
            <a:r>
              <a:rPr lang="ru-RU" sz="2000" dirty="0" err="1"/>
              <a:t>дигән</a:t>
            </a:r>
            <a:r>
              <a:rPr lang="ru-RU" sz="2000" dirty="0"/>
              <a:t> </a:t>
            </a:r>
            <a:r>
              <a:rPr lang="ru-RU" sz="2000" dirty="0" err="1"/>
              <a:t>ике</a:t>
            </a:r>
            <a:r>
              <a:rPr lang="ru-RU" sz="2000" dirty="0"/>
              <a:t> </a:t>
            </a:r>
            <a:r>
              <a:rPr lang="ru-RU" sz="2000" dirty="0" err="1"/>
              <a:t>урынлы</a:t>
            </a:r>
            <a:r>
              <a:rPr lang="ru-RU" sz="2000" dirty="0"/>
              <a:t>, </a:t>
            </a:r>
            <a:r>
              <a:rPr lang="ru-RU" sz="2000" dirty="0" err="1"/>
              <a:t>ачык</a:t>
            </a:r>
            <a:r>
              <a:rPr lang="ru-RU" sz="2000" dirty="0"/>
              <a:t> </a:t>
            </a:r>
            <a:r>
              <a:rPr lang="ru-RU" sz="2000" dirty="0" err="1"/>
              <a:t>кабиналы</a:t>
            </a:r>
            <a:r>
              <a:rPr lang="ru-RU" sz="2000" dirty="0"/>
              <a:t> </a:t>
            </a:r>
            <a:r>
              <a:rPr lang="ru-RU" sz="2000" dirty="0" smtClean="0"/>
              <a:t>самолет-</a:t>
            </a:r>
            <a:r>
              <a:rPr lang="ru-RU" sz="2000" dirty="0" err="1" smtClean="0"/>
              <a:t>ларда</a:t>
            </a:r>
            <a:r>
              <a:rPr lang="ru-RU" sz="2000" dirty="0" smtClean="0"/>
              <a:t> </a:t>
            </a:r>
            <a:r>
              <a:rPr lang="ru-RU" sz="2000" dirty="0" err="1"/>
              <a:t>очалар</a:t>
            </a:r>
            <a:r>
              <a:rPr lang="ru-RU" sz="2000" dirty="0"/>
              <a:t>, </a:t>
            </a:r>
            <a:r>
              <a:rPr lang="ru-RU" sz="2000" dirty="0" err="1"/>
              <a:t>очканда</a:t>
            </a:r>
            <a:r>
              <a:rPr lang="ru-RU" sz="2000" dirty="0"/>
              <a:t> </a:t>
            </a:r>
            <a:r>
              <a:rPr lang="ru-RU" sz="2000" dirty="0" err="1"/>
              <a:t>җир</a:t>
            </a:r>
            <a:r>
              <a:rPr lang="ru-RU" sz="2000" dirty="0"/>
              <a:t> </a:t>
            </a:r>
            <a:r>
              <a:rPr lang="ru-RU" sz="2000" dirty="0" err="1"/>
              <a:t>белән</a:t>
            </a:r>
            <a:r>
              <a:rPr lang="ru-RU" sz="2000" dirty="0"/>
              <a:t> </a:t>
            </a:r>
            <a:r>
              <a:rPr lang="ru-RU" sz="2000" dirty="0" err="1"/>
              <a:t>бәйләнешкә</a:t>
            </a:r>
            <a:r>
              <a:rPr lang="ru-RU" sz="2000" dirty="0"/>
              <a:t> </a:t>
            </a:r>
            <a:r>
              <a:rPr lang="ru-RU" sz="2000" dirty="0" err="1"/>
              <a:t>керә</a:t>
            </a:r>
            <a:r>
              <a:rPr lang="ru-RU" sz="2000" dirty="0"/>
              <a:t> </a:t>
            </a:r>
            <a:r>
              <a:rPr lang="ru-RU" sz="2000" dirty="0" err="1"/>
              <a:t>алмыйлар</a:t>
            </a:r>
            <a:r>
              <a:rPr lang="ru-RU" sz="2000" dirty="0"/>
              <a:t>. </a:t>
            </a:r>
            <a:r>
              <a:rPr lang="ru-RU" sz="2000" dirty="0" err="1"/>
              <a:t>Алар</a:t>
            </a:r>
            <a:r>
              <a:rPr lang="ru-RU" sz="2000" dirty="0"/>
              <a:t> </a:t>
            </a:r>
            <a:r>
              <a:rPr lang="ru-RU" sz="2000" dirty="0" err="1"/>
              <a:t>барлыгы</a:t>
            </a:r>
            <a:r>
              <a:rPr lang="ru-RU" sz="2000" dirty="0"/>
              <a:t> 24882 </a:t>
            </a:r>
            <a:r>
              <a:rPr lang="ru-RU" sz="2000" dirty="0" err="1"/>
              <a:t>очыш</a:t>
            </a:r>
            <a:r>
              <a:rPr lang="ru-RU" sz="2000" dirty="0"/>
              <a:t> </a:t>
            </a:r>
            <a:r>
              <a:rPr lang="ru-RU" sz="2000" dirty="0" err="1"/>
              <a:t>ясаганнар</a:t>
            </a:r>
            <a:r>
              <a:rPr lang="ru-RU" sz="2000" dirty="0"/>
              <a:t>, </a:t>
            </a:r>
            <a:r>
              <a:rPr lang="ru-RU" sz="2000" dirty="0" err="1"/>
              <a:t>дошманның</a:t>
            </a:r>
            <a:r>
              <a:rPr lang="ru-RU" sz="2000" dirty="0"/>
              <a:t> </a:t>
            </a:r>
            <a:r>
              <a:rPr lang="ru-RU" sz="2000" dirty="0" err="1"/>
              <a:t>башына</a:t>
            </a:r>
            <a:r>
              <a:rPr lang="ru-RU" sz="2000" dirty="0"/>
              <a:t> 3 млн. </a:t>
            </a:r>
            <a:r>
              <a:rPr lang="ru-RU" sz="2000" dirty="0" err="1"/>
              <a:t>килограммнан</a:t>
            </a:r>
            <a:r>
              <a:rPr lang="ru-RU" sz="2000" dirty="0"/>
              <a:t> </a:t>
            </a:r>
            <a:r>
              <a:rPr lang="ru-RU" sz="2000" dirty="0" err="1"/>
              <a:t>артык</a:t>
            </a:r>
            <a:r>
              <a:rPr lang="ru-RU" sz="2000" dirty="0"/>
              <a:t> бомба </a:t>
            </a:r>
            <a:r>
              <a:rPr lang="ru-RU" sz="2000" dirty="0" err="1"/>
              <a:t>ташлаганнар</a:t>
            </a:r>
            <a:r>
              <a:rPr lang="ru-RU" sz="2000" dirty="0"/>
              <a:t>. </a:t>
            </a:r>
            <a:r>
              <a:rPr lang="ru-RU" sz="2000" dirty="0" err="1"/>
              <a:t>Полкта</a:t>
            </a:r>
            <a:r>
              <a:rPr lang="ru-RU" sz="2000" dirty="0"/>
              <a:t> 23 </a:t>
            </a:r>
            <a:r>
              <a:rPr lang="ru-RU" sz="2000" dirty="0" err="1"/>
              <a:t>Советлар</a:t>
            </a:r>
            <a:r>
              <a:rPr lang="ru-RU" sz="2000" dirty="0"/>
              <a:t> Союзы Герое </a:t>
            </a:r>
            <a:r>
              <a:rPr lang="ru-RU" sz="2000" dirty="0" err="1"/>
              <a:t>тәрбияләнгән</a:t>
            </a:r>
            <a:r>
              <a:rPr lang="ru-RU" sz="2000" dirty="0"/>
              <a:t>.” </a:t>
            </a:r>
            <a:r>
              <a:rPr lang="ru-RU" sz="2000" dirty="0" err="1"/>
              <a:t>Һәм</a:t>
            </a:r>
            <a:r>
              <a:rPr lang="ru-RU" sz="2000" dirty="0"/>
              <a:t> мин </a:t>
            </a:r>
            <a:r>
              <a:rPr lang="ru-RU" sz="2000" dirty="0" err="1"/>
              <a:t>уйга</a:t>
            </a:r>
            <a:r>
              <a:rPr lang="ru-RU" sz="2000" dirty="0"/>
              <a:t> </a:t>
            </a:r>
            <a:r>
              <a:rPr lang="ru-RU" sz="2000" dirty="0" err="1"/>
              <a:t>калдым</a:t>
            </a:r>
            <a:r>
              <a:rPr lang="ru-RU" sz="2000" dirty="0"/>
              <a:t>: мин </a:t>
            </a:r>
            <a:r>
              <a:rPr lang="ru-RU" sz="2000" dirty="0" err="1"/>
              <a:t>дә</a:t>
            </a:r>
            <a:r>
              <a:rPr lang="ru-RU" sz="2000" dirty="0"/>
              <a:t> </a:t>
            </a:r>
            <a:r>
              <a:rPr lang="ru-RU" sz="2000" dirty="0" err="1"/>
              <a:t>аларның</a:t>
            </a:r>
            <a:r>
              <a:rPr lang="ru-RU" sz="2000" dirty="0"/>
              <a:t> </a:t>
            </a:r>
            <a:r>
              <a:rPr lang="ru-RU" sz="2000" dirty="0" err="1"/>
              <a:t>батырлыгын</a:t>
            </a:r>
            <a:r>
              <a:rPr lang="ru-RU" sz="2000" dirty="0"/>
              <a:t> </a:t>
            </a:r>
            <a:r>
              <a:rPr lang="ru-RU" sz="2000" dirty="0" err="1"/>
              <a:t>кабатлый</a:t>
            </a:r>
            <a:r>
              <a:rPr lang="ru-RU" sz="2000" dirty="0"/>
              <a:t> </a:t>
            </a:r>
            <a:r>
              <a:rPr lang="ru-RU" sz="2000" dirty="0" err="1"/>
              <a:t>алыр</a:t>
            </a:r>
            <a:r>
              <a:rPr lang="ru-RU" sz="2000" dirty="0"/>
              <a:t> идем </a:t>
            </a:r>
            <a:r>
              <a:rPr lang="ru-RU" sz="2000" dirty="0" err="1"/>
              <a:t>микән</a:t>
            </a:r>
            <a:r>
              <a:rPr lang="ru-RU" sz="2000" dirty="0"/>
              <a:t>? </a:t>
            </a:r>
            <a:r>
              <a:rPr lang="ru-RU" sz="2000" dirty="0" err="1"/>
              <a:t>Мирсәй</a:t>
            </a:r>
            <a:r>
              <a:rPr lang="ru-RU" sz="2000" dirty="0"/>
              <a:t> </a:t>
            </a:r>
            <a:r>
              <a:rPr lang="ru-RU" sz="2000" dirty="0" err="1"/>
              <a:t>Әмирнең</a:t>
            </a:r>
            <a:r>
              <a:rPr lang="ru-RU" sz="2000" dirty="0"/>
              <a:t> “</a:t>
            </a:r>
            <a:r>
              <a:rPr lang="ru-RU" sz="2000" dirty="0" err="1"/>
              <a:t>Җан</a:t>
            </a:r>
            <a:r>
              <a:rPr lang="ru-RU" sz="2000" dirty="0"/>
              <a:t> </a:t>
            </a:r>
            <a:r>
              <a:rPr lang="ru-RU" sz="2000" dirty="0" err="1"/>
              <a:t>көеге</a:t>
            </a:r>
            <a:r>
              <a:rPr lang="ru-RU" sz="2000" dirty="0"/>
              <a:t>” </a:t>
            </a:r>
            <a:r>
              <a:rPr lang="ru-RU" sz="2000" dirty="0" err="1"/>
              <a:t>әсәрендәге</a:t>
            </a:r>
            <a:r>
              <a:rPr lang="ru-RU" sz="2000" dirty="0"/>
              <a:t>    </a:t>
            </a:r>
            <a:r>
              <a:rPr lang="ru-RU" sz="2000" dirty="0" err="1"/>
              <a:t>Камәретдин</a:t>
            </a:r>
            <a:r>
              <a:rPr lang="ru-RU" sz="2000" dirty="0"/>
              <a:t>  </a:t>
            </a:r>
            <a:r>
              <a:rPr lang="ru-RU" sz="2000" dirty="0" err="1"/>
              <a:t>кебек</a:t>
            </a:r>
            <a:r>
              <a:rPr lang="ru-RU" sz="2000" dirty="0"/>
              <a:t> </a:t>
            </a:r>
            <a:r>
              <a:rPr lang="ru-RU" sz="2000" dirty="0" err="1"/>
              <a:t>идән</a:t>
            </a:r>
            <a:r>
              <a:rPr lang="ru-RU" sz="2000" dirty="0"/>
              <a:t> </a:t>
            </a:r>
            <a:r>
              <a:rPr lang="ru-RU" sz="2000" dirty="0" err="1"/>
              <a:t>астында</a:t>
            </a:r>
            <a:r>
              <a:rPr lang="ru-RU" sz="2000" dirty="0"/>
              <a:t> </a:t>
            </a:r>
            <a:r>
              <a:rPr lang="ru-RU" sz="2000" dirty="0" err="1"/>
              <a:t>дүрт</a:t>
            </a:r>
            <a:r>
              <a:rPr lang="ru-RU" sz="2000" dirty="0"/>
              <a:t> ел буе </a:t>
            </a:r>
            <a:r>
              <a:rPr lang="ru-RU" sz="2000" dirty="0" err="1"/>
              <a:t>куркып</a:t>
            </a:r>
            <a:r>
              <a:rPr lang="ru-RU" sz="2000" dirty="0"/>
              <a:t> </a:t>
            </a:r>
            <a:r>
              <a:rPr lang="ru-RU" sz="2000" dirty="0" err="1"/>
              <a:t>ятуга</a:t>
            </a:r>
            <a:r>
              <a:rPr lang="ru-RU" sz="2000" dirty="0"/>
              <a:t> </a:t>
            </a:r>
            <a:r>
              <a:rPr lang="ru-RU" sz="2000" dirty="0" err="1"/>
              <a:t>караганда</a:t>
            </a:r>
            <a:r>
              <a:rPr lang="ru-RU" sz="2000" dirty="0"/>
              <a:t>, мин </a:t>
            </a:r>
            <a:r>
              <a:rPr lang="ru-RU" sz="2000" dirty="0" err="1"/>
              <a:t>батырларча</a:t>
            </a:r>
            <a:r>
              <a:rPr lang="ru-RU" sz="2000" dirty="0"/>
              <a:t> </a:t>
            </a:r>
            <a:r>
              <a:rPr lang="ru-RU" sz="2000" dirty="0" err="1"/>
              <a:t>көрәшүне</a:t>
            </a:r>
            <a:r>
              <a:rPr lang="ru-RU" sz="2000" dirty="0"/>
              <a:t> </a:t>
            </a:r>
            <a:r>
              <a:rPr lang="ru-RU" sz="2000" dirty="0" err="1"/>
              <a:t>мең</a:t>
            </a:r>
            <a:r>
              <a:rPr lang="ru-RU" sz="2000" dirty="0"/>
              <a:t> </a:t>
            </a:r>
            <a:r>
              <a:rPr lang="ru-RU" sz="2000" dirty="0" err="1"/>
              <a:t>өлеш</a:t>
            </a:r>
            <a:r>
              <a:rPr lang="ru-RU" sz="2000" dirty="0"/>
              <a:t> </a:t>
            </a:r>
            <a:r>
              <a:rPr lang="ru-RU" sz="2000" dirty="0" err="1"/>
              <a:t>артыграк</a:t>
            </a:r>
            <a:r>
              <a:rPr lang="ru-RU" sz="2000" dirty="0"/>
              <a:t> </a:t>
            </a:r>
            <a:r>
              <a:rPr lang="ru-RU" sz="2000" dirty="0" err="1"/>
              <a:t>күрәм</a:t>
            </a:r>
            <a:r>
              <a:rPr lang="ru-RU" sz="2000" dirty="0" smtClean="0"/>
              <a:t>. Без </a:t>
            </a:r>
            <a:r>
              <a:rPr lang="ru-RU" sz="2000" dirty="0" err="1" smtClean="0"/>
              <a:t>тәрбия</a:t>
            </a:r>
            <a:r>
              <a:rPr lang="ru-RU" sz="2000" dirty="0" smtClean="0"/>
              <a:t> </a:t>
            </a:r>
            <a:r>
              <a:rPr lang="ru-RU" sz="2000" dirty="0" err="1" smtClean="0"/>
              <a:t>биргән</a:t>
            </a:r>
            <a:r>
              <a:rPr lang="ru-RU" sz="2000" dirty="0" smtClean="0"/>
              <a:t> </a:t>
            </a:r>
            <a:r>
              <a:rPr lang="ru-RU" sz="2000" dirty="0" err="1" smtClean="0"/>
              <a:t>укучылар</a:t>
            </a:r>
            <a:r>
              <a:rPr lang="ru-RU" sz="2000" dirty="0" smtClean="0"/>
              <a:t> да </a:t>
            </a:r>
            <a:r>
              <a:rPr lang="ru-RU" sz="2000" dirty="0" err="1" smtClean="0"/>
              <a:t>шушы</a:t>
            </a:r>
            <a:r>
              <a:rPr lang="ru-RU" sz="2000" dirty="0" smtClean="0"/>
              <a:t> </a:t>
            </a:r>
            <a:r>
              <a:rPr lang="ru-RU" sz="2000" dirty="0" err="1" smtClean="0"/>
              <a:t>фикердә</a:t>
            </a:r>
            <a:r>
              <a:rPr lang="ru-RU" sz="2000" dirty="0" smtClean="0"/>
              <a:t> </a:t>
            </a:r>
            <a:r>
              <a:rPr lang="ru-RU" sz="2000" dirty="0" err="1" smtClean="0"/>
              <a:t>булса</a:t>
            </a:r>
            <a:r>
              <a:rPr lang="ru-RU" sz="2000" dirty="0" smtClean="0"/>
              <a:t> </a:t>
            </a:r>
            <a:r>
              <a:rPr lang="ru-RU" sz="2000" dirty="0" err="1" smtClean="0"/>
              <a:t>иде</a:t>
            </a:r>
            <a:r>
              <a:rPr lang="ru-RU" sz="2000" dirty="0" smtClean="0"/>
              <a:t>.</a:t>
            </a:r>
          </a:p>
          <a:p>
            <a:pPr marL="0" indent="0">
              <a:buNone/>
            </a:pPr>
            <a:r>
              <a:rPr lang="tt-RU" sz="2000" dirty="0"/>
              <a:t> </a:t>
            </a:r>
            <a:r>
              <a:rPr lang="tt-RU" sz="2000" dirty="0" smtClean="0"/>
              <a:t>                 7 класс җитәкчесе Әнисә Вил</a:t>
            </a:r>
            <a:r>
              <a:rPr lang="ru-RU" sz="2000" dirty="0" smtClean="0"/>
              <a:t>ь</a:t>
            </a:r>
            <a:r>
              <a:rPr lang="tt-RU" sz="2000" dirty="0" smtClean="0"/>
              <a:t>данова</a:t>
            </a:r>
            <a:endParaRPr lang="ru-RU" sz="20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0"/>
            <a:ext cx="2681715" cy="1790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085" y="361451"/>
            <a:ext cx="1009650" cy="1428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201" y="6"/>
            <a:ext cx="2891800" cy="180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013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0688" y="366184"/>
            <a:ext cx="5894412" cy="3053688"/>
          </a:xfrm>
        </p:spPr>
        <p:txBody>
          <a:bodyPr/>
          <a:lstStyle/>
          <a:p>
            <a:r>
              <a:rPr lang="tt-RU" sz="2400" dirty="0" smtClean="0"/>
              <a:t>”Телевизорда </a:t>
            </a:r>
            <a:r>
              <a:rPr lang="tt-RU" sz="2400" dirty="0" smtClean="0"/>
              <a:t>сугыш турында кино башланса ,әби аңа якын утырыр иде һәм безгә :балалар яхшылап карагыз әле анда бабагыз күренмиме дип сорар иде.Гомер буе ирен исән кайтыр дип көтте</a:t>
            </a:r>
            <a:r>
              <a:rPr lang="tt-RU" sz="2400" dirty="0" smtClean="0"/>
              <a:t>”,-дип </a:t>
            </a:r>
            <a:br>
              <a:rPr lang="tt-RU" sz="2400" dirty="0" smtClean="0"/>
            </a:br>
            <a:r>
              <a:rPr lang="tt-RU" sz="2400" dirty="0">
                <a:solidFill>
                  <a:srgbClr val="000000"/>
                </a:solidFill>
              </a:rPr>
              <a:t>Гүзәлия </a:t>
            </a:r>
            <a:r>
              <a:rPr lang="tt-RU" sz="2400" dirty="0" smtClean="0">
                <a:solidFill>
                  <a:srgbClr val="000000"/>
                </a:solidFill>
              </a:rPr>
              <a:t>Рамилевнаның очрашу </a:t>
            </a:r>
            <a:r>
              <a:rPr lang="tt-RU" sz="2400" dirty="0">
                <a:solidFill>
                  <a:srgbClr val="000000"/>
                </a:solidFill>
              </a:rPr>
              <a:t>кичәсендә әбисе Разыя </a:t>
            </a:r>
            <a:r>
              <a:rPr lang="tt-RU" sz="2400" dirty="0" smtClean="0">
                <a:solidFill>
                  <a:srgbClr val="000000"/>
                </a:solidFill>
              </a:rPr>
              <a:t>апа турында сөйләве хәтергә мәңге уелып калды.</a:t>
            </a:r>
            <a:endParaRPr lang="ru-RU" sz="2400" dirty="0"/>
          </a:p>
        </p:txBody>
      </p:sp>
      <p:pic>
        <p:nvPicPr>
          <p:cNvPr id="3074" name="Picture 2" descr="C:\Users\User\Desktop\1\DSC0057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6153" y="3563888"/>
            <a:ext cx="6720744" cy="504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761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nSpc>
                <a:spcPct val="115000"/>
              </a:lnSpc>
              <a:spcAft>
                <a:spcPts val="0"/>
              </a:spcAft>
            </a:pPr>
            <a:r>
              <a:rPr lang="tt-RU" sz="1800" dirty="0" smtClean="0">
                <a:ea typeface="Times New Roman"/>
              </a:rPr>
              <a:t/>
            </a:r>
            <a:br>
              <a:rPr lang="tt-RU" sz="1800" dirty="0" smtClean="0">
                <a:ea typeface="Times New Roman"/>
              </a:rPr>
            </a:br>
            <a:r>
              <a:rPr lang="tt-RU" sz="1800" dirty="0">
                <a:ea typeface="Times New Roman"/>
              </a:rPr>
              <a:t/>
            </a:r>
            <a:br>
              <a:rPr lang="tt-RU" sz="1800" dirty="0">
                <a:ea typeface="Times New Roman"/>
              </a:rPr>
            </a:br>
            <a:r>
              <a:rPr lang="tt-RU" sz="1800" dirty="0" smtClean="0">
                <a:ea typeface="Times New Roman"/>
              </a:rPr>
              <a:t/>
            </a:r>
            <a:br>
              <a:rPr lang="tt-RU" sz="1800" dirty="0" smtClean="0">
                <a:ea typeface="Times New Roman"/>
              </a:rPr>
            </a:br>
            <a:r>
              <a:rPr lang="tt-RU" sz="1800" dirty="0">
                <a:ea typeface="Times New Roman"/>
              </a:rPr>
              <a:t/>
            </a:r>
            <a:br>
              <a:rPr lang="tt-RU" sz="1800" dirty="0">
                <a:ea typeface="Times New Roman"/>
              </a:rPr>
            </a:br>
            <a:r>
              <a:rPr lang="tt-RU" sz="1800" dirty="0" smtClean="0">
                <a:ea typeface="Times New Roman"/>
              </a:rPr>
              <a:t/>
            </a:r>
            <a:br>
              <a:rPr lang="tt-RU" sz="1800" dirty="0" smtClean="0">
                <a:ea typeface="Times New Roman"/>
              </a:rPr>
            </a:br>
            <a:r>
              <a:rPr lang="tt-RU" sz="1800" dirty="0">
                <a:ea typeface="Times New Roman"/>
              </a:rPr>
              <a:t/>
            </a:r>
            <a:br>
              <a:rPr lang="tt-RU" sz="1800" dirty="0">
                <a:ea typeface="Times New Roman"/>
              </a:rPr>
            </a:br>
            <a:r>
              <a:rPr lang="tt-RU" sz="1800" dirty="0" smtClean="0">
                <a:ea typeface="Times New Roman"/>
              </a:rPr>
              <a:t/>
            </a:r>
            <a:br>
              <a:rPr lang="tt-RU" sz="1800" dirty="0" smtClean="0">
                <a:ea typeface="Times New Roman"/>
              </a:rPr>
            </a:br>
            <a:r>
              <a:rPr lang="tt-RU" sz="1800" dirty="0">
                <a:ea typeface="Times New Roman"/>
              </a:rPr>
              <a:t/>
            </a:r>
            <a:br>
              <a:rPr lang="tt-RU" sz="1800" dirty="0">
                <a:ea typeface="Times New Roman"/>
              </a:rPr>
            </a:br>
            <a:r>
              <a:rPr lang="tt-RU" sz="1800" dirty="0" smtClean="0">
                <a:ea typeface="Times New Roman"/>
              </a:rPr>
              <a:t>Җиңү </a:t>
            </a:r>
            <a:r>
              <a:rPr lang="tt-RU" sz="1800" dirty="0">
                <a:ea typeface="Times New Roman"/>
              </a:rPr>
              <a:t>килде чәчәкле яз булып,</a:t>
            </a:r>
            <a:r>
              <a:rPr lang="ru-RU" sz="1800" dirty="0">
                <a:ea typeface="Calibri"/>
              </a:rPr>
              <a:t/>
            </a:r>
            <a:br>
              <a:rPr lang="ru-RU" sz="1800" dirty="0">
                <a:ea typeface="Calibri"/>
              </a:rPr>
            </a:br>
            <a:r>
              <a:rPr lang="tt-RU" sz="1800" dirty="0">
                <a:ea typeface="Times New Roman"/>
              </a:rPr>
              <a:t>Уянды, яшәрде үләннәр</a:t>
            </a:r>
            <a:r>
              <a:rPr lang="ru-RU" sz="1800" dirty="0">
                <a:ea typeface="Calibri"/>
              </a:rPr>
              <a:t/>
            </a:r>
            <a:br>
              <a:rPr lang="ru-RU" sz="1800" dirty="0">
                <a:ea typeface="Calibri"/>
              </a:rPr>
            </a:br>
            <a:r>
              <a:rPr lang="tt-RU" sz="1800" dirty="0">
                <a:ea typeface="Times New Roman"/>
              </a:rPr>
              <a:t>Җилләр белән килде җан авазы;</a:t>
            </a:r>
            <a:r>
              <a:rPr lang="ru-RU" sz="1800" dirty="0">
                <a:ea typeface="Calibri"/>
              </a:rPr>
              <a:t/>
            </a:r>
            <a:br>
              <a:rPr lang="ru-RU" sz="1800" dirty="0">
                <a:ea typeface="Calibri"/>
              </a:rPr>
            </a:br>
            <a:r>
              <a:rPr lang="tt-RU" sz="1800" dirty="0">
                <a:ea typeface="Times New Roman"/>
              </a:rPr>
              <a:t>Еламагыз, диде үлгәннәр.</a:t>
            </a:r>
            <a:r>
              <a:rPr lang="ru-RU" sz="1800" dirty="0">
                <a:ea typeface="Calibri"/>
              </a:rPr>
              <a:t/>
            </a:r>
            <a:br>
              <a:rPr lang="ru-RU" sz="1800" dirty="0">
                <a:ea typeface="Calibri"/>
              </a:rPr>
            </a:br>
            <a:r>
              <a:rPr lang="tt-RU" sz="1800" dirty="0">
                <a:ea typeface="Times New Roman"/>
              </a:rPr>
              <a:t>Чит җирләрдә агып-саркып калды</a:t>
            </a:r>
            <a:r>
              <a:rPr lang="ru-RU" sz="1800" dirty="0">
                <a:ea typeface="Calibri"/>
              </a:rPr>
              <a:t/>
            </a:r>
            <a:br>
              <a:rPr lang="ru-RU" sz="1800" dirty="0">
                <a:ea typeface="Calibri"/>
              </a:rPr>
            </a:br>
            <a:r>
              <a:rPr lang="tt-RU" sz="1800" dirty="0">
                <a:ea typeface="Times New Roman"/>
              </a:rPr>
              <a:t>Туганнарның кайнар каннары</a:t>
            </a:r>
            <a:r>
              <a:rPr lang="ru-RU" sz="1800" dirty="0">
                <a:ea typeface="Calibri"/>
              </a:rPr>
              <a:t/>
            </a:r>
            <a:br>
              <a:rPr lang="ru-RU" sz="1800" dirty="0">
                <a:ea typeface="Calibri"/>
              </a:rPr>
            </a:br>
            <a:r>
              <a:rPr lang="tt-RU" sz="1800" dirty="0">
                <a:ea typeface="Times New Roman"/>
              </a:rPr>
              <a:t>Чәчәк булып атты, кошлар булып кайтты </a:t>
            </a:r>
            <a:r>
              <a:rPr lang="ru-RU" sz="1800" dirty="0">
                <a:ea typeface="Calibri"/>
              </a:rPr>
              <a:t/>
            </a:r>
            <a:br>
              <a:rPr lang="ru-RU" sz="1800" dirty="0">
                <a:ea typeface="Calibri"/>
              </a:rPr>
            </a:br>
            <a:r>
              <a:rPr lang="tt-RU" sz="1800" dirty="0">
                <a:ea typeface="Times New Roman"/>
              </a:rPr>
              <a:t>Һәлак булганнарның җаннары.</a:t>
            </a:r>
            <a:r>
              <a:rPr lang="ru-RU" sz="1800" dirty="0">
                <a:ea typeface="Calibri"/>
              </a:rPr>
              <a:t/>
            </a:r>
            <a:br>
              <a:rPr lang="ru-RU" sz="1800" dirty="0">
                <a:ea typeface="Calibri"/>
              </a:rPr>
            </a:br>
            <a:r>
              <a:rPr lang="tt-RU" sz="1800" dirty="0">
                <a:ea typeface="Times New Roman"/>
              </a:rPr>
              <a:t> </a:t>
            </a:r>
            <a:r>
              <a:rPr lang="ru-RU" sz="3600" dirty="0">
                <a:latin typeface="Calibri"/>
                <a:ea typeface="Calibri"/>
              </a:rPr>
              <a:t/>
            </a:r>
            <a:br>
              <a:rPr lang="ru-RU" sz="3600" dirty="0">
                <a:latin typeface="Calibri"/>
                <a:ea typeface="Calibri"/>
              </a:rPr>
            </a:br>
            <a:endParaRPr lang="ru-RU"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2657" y="3275856"/>
            <a:ext cx="2383743" cy="2859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960" y="3275862"/>
            <a:ext cx="3606021" cy="2802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2688" y="6078469"/>
            <a:ext cx="4399510" cy="2933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72419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294336" y="635000"/>
            <a:ext cx="4429125" cy="1524000"/>
          </a:xfrm>
        </p:spPr>
        <p:txBody>
          <a:bodyPr/>
          <a:lstStyle/>
          <a:p>
            <a:endParaRPr lang="ru-RU" altLang="ru-RU">
              <a:solidFill>
                <a:srgbClr val="820000"/>
              </a:solidFill>
            </a:endParaRPr>
          </a:p>
        </p:txBody>
      </p:sp>
      <p:sp>
        <p:nvSpPr>
          <p:cNvPr id="14339" name="Rectangle 3"/>
          <p:cNvSpPr>
            <a:spLocks noGrp="1" noChangeArrowheads="1"/>
          </p:cNvSpPr>
          <p:nvPr>
            <p:ph type="body" idx="1"/>
          </p:nvPr>
        </p:nvSpPr>
        <p:spPr>
          <a:xfrm>
            <a:off x="1412776" y="323528"/>
            <a:ext cx="5093991" cy="8088107"/>
          </a:xfrm>
          <a:solidFill>
            <a:schemeClr val="accent5"/>
          </a:solidFill>
        </p:spPr>
        <p:txBody>
          <a:bodyPr/>
          <a:lstStyle/>
          <a:p>
            <a:pPr marL="0" indent="0">
              <a:lnSpc>
                <a:spcPct val="115000"/>
              </a:lnSpc>
              <a:spcAft>
                <a:spcPts val="1000"/>
              </a:spcAft>
              <a:buNone/>
            </a:pPr>
            <a:r>
              <a:rPr lang="tt-RU" sz="1800" dirty="0" smtClean="0">
                <a:ea typeface="Calibri"/>
              </a:rPr>
              <a:t>     УКУЧЫЛАРНЫҢ  ФИКЕРЛӘРЕ:</a:t>
            </a:r>
            <a:endParaRPr lang="ru-RU" sz="1800" dirty="0" smtClean="0">
              <a:ea typeface="Calibri"/>
            </a:endParaRPr>
          </a:p>
          <a:p>
            <a:pPr marL="0" indent="0">
              <a:lnSpc>
                <a:spcPct val="115000"/>
              </a:lnSpc>
              <a:spcAft>
                <a:spcPts val="1000"/>
              </a:spcAft>
              <a:buNone/>
            </a:pPr>
            <a:r>
              <a:rPr lang="ru-RU" sz="1800" b="1" dirty="0" smtClean="0">
                <a:ea typeface="Calibri"/>
              </a:rPr>
              <a:t>Г</a:t>
            </a:r>
            <a:r>
              <a:rPr lang="tt-RU" sz="1800" b="1" dirty="0">
                <a:ea typeface="Calibri"/>
              </a:rPr>
              <a:t>өлназ</a:t>
            </a:r>
            <a:r>
              <a:rPr lang="tt-RU" sz="1800" dirty="0">
                <a:ea typeface="Calibri"/>
              </a:rPr>
              <a:t>: “Минем уйлавымча, безгә матур, тыныч тормыш бүләк итәр өчен яу кырында ятып калган солдатларга без рәхмәтле. Алар илләре өчен үз тормышларын кызганмыйча дошманга каршы торганнар. Шуңа күрә, әйдәгез, тыныч тормышыбызга сөенеп, үлгән солдатларның каберен, исәннәрнең кадерен белеп, туган илебезне саклап яшик.”</a:t>
            </a:r>
            <a:endParaRPr lang="ru-RU" sz="1800" dirty="0">
              <a:latin typeface="Calibri"/>
              <a:ea typeface="Calibri"/>
            </a:endParaRPr>
          </a:p>
          <a:p>
            <a:pPr marL="0" indent="0">
              <a:lnSpc>
                <a:spcPct val="115000"/>
              </a:lnSpc>
              <a:spcAft>
                <a:spcPts val="1000"/>
              </a:spcAft>
              <a:buNone/>
            </a:pPr>
            <a:r>
              <a:rPr lang="tt-RU" sz="1800" b="1" dirty="0">
                <a:ea typeface="Calibri"/>
              </a:rPr>
              <a:t>Зәринә</a:t>
            </a:r>
            <a:r>
              <a:rPr lang="tt-RU" sz="1800" dirty="0">
                <a:ea typeface="Calibri"/>
              </a:rPr>
              <a:t>: “Минем фикеремчә, без бу якты дөньяның кадерен белергә тиешбез. Чөнки, безнең күгебебез якты булсын өчен бабалаларыбыз көрәшкән, көч куйган.”</a:t>
            </a:r>
            <a:endParaRPr lang="ru-RU" sz="1800" dirty="0">
              <a:latin typeface="Calibri"/>
              <a:ea typeface="Calibri"/>
            </a:endParaRPr>
          </a:p>
          <a:p>
            <a:pPr marL="0" indent="0">
              <a:lnSpc>
                <a:spcPct val="115000"/>
              </a:lnSpc>
              <a:spcAft>
                <a:spcPts val="1000"/>
              </a:spcAft>
              <a:buNone/>
            </a:pPr>
            <a:r>
              <a:rPr lang="tt-RU" sz="1800" b="1" dirty="0">
                <a:ea typeface="Calibri"/>
              </a:rPr>
              <a:t>Рүфинә:</a:t>
            </a:r>
            <a:r>
              <a:rPr lang="tt-RU" sz="1800" dirty="0">
                <a:ea typeface="Calibri"/>
              </a:rPr>
              <a:t> “Без бабалаларыбызга, Совет солдатларына шушы дөньяда яшәвебез өчен рәхмәтлебез. Без аларны мәңге онытмабыз.”</a:t>
            </a:r>
            <a:endParaRPr lang="ru-RU" sz="1800" dirty="0">
              <a:latin typeface="Calibri"/>
              <a:ea typeface="Calibri"/>
            </a:endParaRPr>
          </a:p>
          <a:p>
            <a:pPr marL="0" indent="0">
              <a:lnSpc>
                <a:spcPct val="115000"/>
              </a:lnSpc>
              <a:spcAft>
                <a:spcPts val="1000"/>
              </a:spcAft>
              <a:buNone/>
            </a:pPr>
            <a:r>
              <a:rPr lang="tt-RU" sz="1800" b="1" dirty="0">
                <a:ea typeface="Calibri"/>
              </a:rPr>
              <a:t>Рүзинә</a:t>
            </a:r>
            <a:r>
              <a:rPr lang="tt-RU" sz="1800" dirty="0">
                <a:ea typeface="Calibri"/>
              </a:rPr>
              <a:t> : “Караган кинолар, укыган әсәрләр буенча без сугышның нинди коточкыч булын күз алдына китерәбез. Мин кешеләрнең кан коюын теләмим. Яшәсен тынычлык</a:t>
            </a:r>
            <a:r>
              <a:rPr lang="tt-RU" sz="1800" dirty="0" smtClean="0">
                <a:ea typeface="Calibri"/>
              </a:rPr>
              <a:t>!”</a:t>
            </a:r>
            <a:r>
              <a:rPr lang="tt-RU" sz="1800" dirty="0">
                <a:ea typeface="Calibri"/>
              </a:rPr>
              <a:t> </a:t>
            </a:r>
            <a:endParaRPr lang="ru-RU" sz="1800" dirty="0">
              <a:latin typeface="Calibri"/>
              <a:ea typeface="Calibri"/>
            </a:endParaRPr>
          </a:p>
          <a:p>
            <a:pPr marL="0" indent="0">
              <a:lnSpc>
                <a:spcPct val="115000"/>
              </a:lnSpc>
              <a:spcAft>
                <a:spcPts val="1000"/>
              </a:spcAft>
              <a:buNone/>
            </a:pPr>
            <a:r>
              <a:rPr lang="tt-RU" sz="1800" b="1" dirty="0">
                <a:ea typeface="Calibri"/>
              </a:rPr>
              <a:t>Рәфис:</a:t>
            </a:r>
            <a:r>
              <a:rPr lang="tt-RU" sz="1800" dirty="0">
                <a:ea typeface="Calibri"/>
              </a:rPr>
              <a:t> “Без сугыш турында ветераннар хатирәләрен генә укып белергә язсын, ә сугышның үзен күрергә насыйп итмәсен иде.”</a:t>
            </a:r>
            <a:endParaRPr lang="ru-RU" sz="1800" dirty="0">
              <a:latin typeface="Calibri"/>
              <a:ea typeface="Calibri"/>
            </a:endParaRPr>
          </a:p>
          <a:p>
            <a:pPr>
              <a:lnSpc>
                <a:spcPct val="115000"/>
              </a:lnSpc>
              <a:spcAft>
                <a:spcPts val="1000"/>
              </a:spcAft>
            </a:pPr>
            <a:r>
              <a:rPr lang="tt-RU" sz="1800" dirty="0">
                <a:ea typeface="Calibri"/>
              </a:rPr>
              <a:t> </a:t>
            </a:r>
            <a:endParaRPr lang="ru-RU" sz="1800" dirty="0">
              <a:latin typeface="Calibri"/>
              <a:ea typeface="Calibri"/>
            </a:endParaRPr>
          </a:p>
        </p:txBody>
      </p:sp>
    </p:spTree>
    <p:extLst>
      <p:ext uri="{BB962C8B-B14F-4D97-AF65-F5344CB8AC3E}">
        <p14:creationId xmlns:p14="http://schemas.microsoft.com/office/powerpoint/2010/main" val="3130656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36712" y="395537"/>
            <a:ext cx="5678388" cy="7632847"/>
          </a:xfrm>
          <a:solidFill>
            <a:schemeClr val="accent5"/>
          </a:solidFill>
        </p:spPr>
        <p:txBody>
          <a:bodyPr/>
          <a:lstStyle/>
          <a:p>
            <a:pPr marL="0" indent="0" algn="just">
              <a:buNone/>
            </a:pPr>
            <a:r>
              <a:rPr lang="tt-RU" sz="2000" dirty="0" smtClean="0">
                <a:solidFill>
                  <a:schemeClr val="tx1"/>
                </a:solidFill>
                <a:latin typeface="+mn-lt"/>
                <a:ea typeface="+mn-ea"/>
                <a:cs typeface="+mn-cs"/>
              </a:rPr>
              <a:t>  </a:t>
            </a:r>
          </a:p>
          <a:p>
            <a:pPr marL="0" indent="0" algn="just">
              <a:buNone/>
            </a:pPr>
            <a:r>
              <a:rPr lang="tt-RU" sz="2000" b="1" dirty="0" smtClean="0">
                <a:solidFill>
                  <a:schemeClr val="tx1"/>
                </a:solidFill>
                <a:latin typeface="+mn-lt"/>
                <a:ea typeface="+mn-ea"/>
                <a:cs typeface="+mn-cs"/>
              </a:rPr>
              <a:t>И</a:t>
            </a:r>
            <a:r>
              <a:rPr lang="ru-RU" sz="2000" b="1" dirty="0" err="1">
                <a:solidFill>
                  <a:schemeClr val="tx1"/>
                </a:solidFill>
                <a:latin typeface="+mn-lt"/>
                <a:ea typeface="+mn-ea"/>
                <a:cs typeface="+mn-cs"/>
              </a:rPr>
              <a:t>льяс</a:t>
            </a:r>
            <a:r>
              <a:rPr lang="tt-RU" sz="2000" b="1" dirty="0">
                <a:solidFill>
                  <a:schemeClr val="tx1"/>
                </a:solidFill>
                <a:latin typeface="+mn-lt"/>
                <a:ea typeface="+mn-ea"/>
                <a:cs typeface="+mn-cs"/>
              </a:rPr>
              <a:t>: </a:t>
            </a:r>
            <a:r>
              <a:rPr lang="tt-RU" sz="2000" dirty="0">
                <a:solidFill>
                  <a:schemeClr val="tx1"/>
                </a:solidFill>
                <a:latin typeface="+mn-lt"/>
                <a:ea typeface="+mn-ea"/>
                <a:cs typeface="+mn-cs"/>
              </a:rPr>
              <a:t>“Безгә шундый матур тормыш биргән өчен без бабаларыбыз алдында бурычлы. Мин аларга уземнең рәхмәтемне белдерәм һәм илебезнең тынычлыгын саклармын дип сүз бирәм</a:t>
            </a:r>
            <a:r>
              <a:rPr lang="tt-RU" sz="2000" dirty="0" smtClean="0">
                <a:solidFill>
                  <a:schemeClr val="tx1"/>
                </a:solidFill>
                <a:latin typeface="+mn-lt"/>
                <a:ea typeface="+mn-ea"/>
                <a:cs typeface="+mn-cs"/>
              </a:rPr>
              <a:t>.”</a:t>
            </a:r>
            <a:endParaRPr lang="ru-RU" sz="2000" dirty="0">
              <a:solidFill>
                <a:schemeClr val="tx1"/>
              </a:solidFill>
              <a:latin typeface="+mn-lt"/>
              <a:ea typeface="+mn-ea"/>
              <a:cs typeface="+mn-cs"/>
            </a:endParaRPr>
          </a:p>
          <a:p>
            <a:pPr marL="0" indent="0" algn="just">
              <a:buNone/>
            </a:pPr>
            <a:r>
              <a:rPr lang="tt-RU" sz="2000" b="1" dirty="0" smtClean="0">
                <a:solidFill>
                  <a:schemeClr val="tx1"/>
                </a:solidFill>
                <a:latin typeface="+mn-lt"/>
                <a:ea typeface="+mn-ea"/>
                <a:cs typeface="+mn-cs"/>
              </a:rPr>
              <a:t> Гөлүзә</a:t>
            </a:r>
            <a:r>
              <a:rPr lang="tt-RU" sz="2000" dirty="0">
                <a:solidFill>
                  <a:schemeClr val="tx1"/>
                </a:solidFill>
                <a:latin typeface="+mn-lt"/>
                <a:ea typeface="+mn-ea"/>
                <a:cs typeface="+mn-cs"/>
              </a:rPr>
              <a:t>: “Сугышта гына тугел тыл да Совет халкы Бөек Җиңү өчен бөтен көчен куйган. Аларның </a:t>
            </a:r>
            <a:r>
              <a:rPr lang="tt-RU" sz="2000" dirty="0" smtClean="0">
                <a:solidFill>
                  <a:schemeClr val="tx1"/>
                </a:solidFill>
                <a:latin typeface="+mn-lt"/>
                <a:ea typeface="+mn-ea"/>
                <a:cs typeface="+mn-cs"/>
              </a:rPr>
              <a:t>сабырлыгына,тырышлыгына,батырлыгына </a:t>
            </a:r>
            <a:r>
              <a:rPr lang="tt-RU" sz="2000" dirty="0">
                <a:solidFill>
                  <a:schemeClr val="tx1"/>
                </a:solidFill>
                <a:latin typeface="+mn-lt"/>
                <a:ea typeface="+mn-ea"/>
                <a:cs typeface="+mn-cs"/>
              </a:rPr>
              <a:t>сокланам.” </a:t>
            </a:r>
            <a:endParaRPr lang="ru-RU" sz="2000" dirty="0">
              <a:solidFill>
                <a:schemeClr val="tx1"/>
              </a:solidFill>
              <a:latin typeface="+mn-lt"/>
              <a:ea typeface="+mn-ea"/>
              <a:cs typeface="+mn-cs"/>
            </a:endParaRPr>
          </a:p>
          <a:p>
            <a:pPr marL="0" indent="0" algn="just">
              <a:buNone/>
            </a:pPr>
            <a:r>
              <a:rPr lang="tt-RU" sz="2000" dirty="0" smtClean="0">
                <a:solidFill>
                  <a:schemeClr val="tx1"/>
                </a:solidFill>
                <a:latin typeface="+mn-lt"/>
                <a:ea typeface="+mn-ea"/>
                <a:cs typeface="+mn-cs"/>
              </a:rPr>
              <a:t> </a:t>
            </a:r>
            <a:r>
              <a:rPr lang="tt-RU" sz="2000" b="1" dirty="0" smtClean="0">
                <a:solidFill>
                  <a:schemeClr val="tx1"/>
                </a:solidFill>
                <a:latin typeface="+mn-lt"/>
                <a:ea typeface="+mn-ea"/>
                <a:cs typeface="+mn-cs"/>
              </a:rPr>
              <a:t>Тәслимә</a:t>
            </a:r>
            <a:r>
              <a:rPr lang="tt-RU" sz="2000" dirty="0">
                <a:solidFill>
                  <a:schemeClr val="tx1"/>
                </a:solidFill>
                <a:latin typeface="+mn-lt"/>
                <a:ea typeface="+mn-ea"/>
                <a:cs typeface="+mn-cs"/>
              </a:rPr>
              <a:t>: </a:t>
            </a:r>
            <a:r>
              <a:rPr lang="tt-RU" sz="2000" dirty="0" smtClean="0">
                <a:solidFill>
                  <a:schemeClr val="tx1"/>
                </a:solidFill>
                <a:latin typeface="+mn-lt"/>
                <a:ea typeface="+mn-ea"/>
                <a:cs typeface="+mn-cs"/>
              </a:rPr>
              <a:t>“Кешеләр</a:t>
            </a:r>
            <a:r>
              <a:rPr lang="tt-RU" sz="2000" dirty="0">
                <a:solidFill>
                  <a:schemeClr val="tx1"/>
                </a:solidFill>
                <a:latin typeface="+mn-lt"/>
                <a:ea typeface="+mn-ea"/>
                <a:cs typeface="+mn-cs"/>
              </a:rPr>
              <a:t>! Әгәр сез иртә белән ефәк яфраклы гөлләрнең чәчәк атуын күрәсез икән, сез шул иртәдәге өй каршындагы тирәкләрдә кошлар сайравын ишетәсез икән, белегез: бу иртәнге шатлыкта сугышта үлеп калганнарның, фашизм тоткынлыгында үлеп калган солдатларның ялкынлы тормышы бар”.</a:t>
            </a:r>
            <a:endParaRPr lang="ru-RU" sz="2000" dirty="0">
              <a:solidFill>
                <a:schemeClr val="tx1"/>
              </a:solidFill>
              <a:latin typeface="+mn-lt"/>
              <a:ea typeface="+mn-ea"/>
              <a:cs typeface="+mn-cs"/>
            </a:endParaRPr>
          </a:p>
          <a:p>
            <a:pPr marL="0" indent="0" algn="just">
              <a:buNone/>
            </a:pPr>
            <a:r>
              <a:rPr lang="tt-RU" sz="2000" dirty="0" smtClean="0">
                <a:solidFill>
                  <a:schemeClr val="tx1"/>
                </a:solidFill>
                <a:latin typeface="+mn-lt"/>
                <a:ea typeface="+mn-ea"/>
                <a:cs typeface="+mn-cs"/>
              </a:rPr>
              <a:t> </a:t>
            </a:r>
            <a:r>
              <a:rPr lang="tt-RU" sz="2000" b="1" dirty="0" smtClean="0">
                <a:solidFill>
                  <a:schemeClr val="tx1"/>
                </a:solidFill>
                <a:latin typeface="+mn-lt"/>
                <a:ea typeface="+mn-ea"/>
                <a:cs typeface="+mn-cs"/>
              </a:rPr>
              <a:t>Ильмира</a:t>
            </a:r>
            <a:r>
              <a:rPr lang="tt-RU" sz="2000" b="1" dirty="0">
                <a:solidFill>
                  <a:schemeClr val="tx1"/>
                </a:solidFill>
                <a:latin typeface="+mn-lt"/>
                <a:ea typeface="+mn-ea"/>
                <a:cs typeface="+mn-cs"/>
              </a:rPr>
              <a:t>: </a:t>
            </a:r>
            <a:r>
              <a:rPr lang="tt-RU" sz="2000" dirty="0">
                <a:solidFill>
                  <a:schemeClr val="tx1"/>
                </a:solidFill>
                <a:latin typeface="+mn-lt"/>
                <a:ea typeface="+mn-ea"/>
                <a:cs typeface="+mn-cs"/>
              </a:rPr>
              <a:t>“Әгәр сез тыныч өйдә яшисез, иркен мәктәпләрдә укыйсыз, айлы кичтә үзегезнең дусларыгыз белән серләшеп утырасыз икән, белегез: бу җирдә сезнең матур яшәвегез өчен меңләгән солдатларның каны түгелгән. Бу яшьлекнең, бу тормышның кадерен белегез!”</a:t>
            </a:r>
            <a:endParaRPr lang="ru-RU" sz="2000" dirty="0">
              <a:solidFill>
                <a:schemeClr val="tx1"/>
              </a:solidFill>
              <a:latin typeface="+mn-lt"/>
              <a:ea typeface="+mn-ea"/>
              <a:cs typeface="+mn-cs"/>
            </a:endParaRPr>
          </a:p>
          <a:p>
            <a:pPr marL="0" indent="0">
              <a:buNone/>
            </a:pPr>
            <a:endParaRPr lang="ru-RU" dirty="0"/>
          </a:p>
        </p:txBody>
      </p:sp>
    </p:spTree>
    <p:extLst>
      <p:ext uri="{BB962C8B-B14F-4D97-AF65-F5344CB8AC3E}">
        <p14:creationId xmlns:p14="http://schemas.microsoft.com/office/powerpoint/2010/main" val="3605857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260650" y="395536"/>
            <a:ext cx="5688632" cy="1938992"/>
          </a:xfrm>
          <a:prstGeom prst="rect">
            <a:avLst/>
          </a:prstGeom>
          <a:solidFill>
            <a:srgbClr val="92D050"/>
          </a:solidFill>
        </p:spPr>
        <p:txBody>
          <a:bodyPr wrap="square">
            <a:spAutoFit/>
          </a:bodyPr>
          <a:lstStyle/>
          <a:p>
            <a:pPr algn="ctr">
              <a:defRPr/>
            </a:pPr>
            <a:r>
              <a:rPr lang="en-US"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Ветераннарны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онытмыйк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аларны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хөрмәт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итик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булышыйк,ярдәм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күрсәтик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Аларның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һәрбарчасына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ныклы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сәламәтлек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күңел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тынычлыгы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һәм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шатлык-куанычларга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уралган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бәрәкәтле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тормышлар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юлдаш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булсын</a:t>
            </a:r>
            <a:r>
              <a:rPr lang="ru-RU"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a:defRPr/>
            </a:pPr>
            <a:endParaRPr lang="ru-RU" sz="2000" dirty="0">
              <a:latin typeface="Times New Roman" panose="02020603050405020304" pitchFamily="18" charset="0"/>
              <a:cs typeface="Times New Roman" panose="02020603050405020304" pitchFamily="18" charset="0"/>
            </a:endParaRPr>
          </a:p>
        </p:txBody>
      </p:sp>
      <p:pic>
        <p:nvPicPr>
          <p:cNvPr id="4" name="Picture 2" descr="C:\Users\User\Desktop\1\Imag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246" t="56606" r="14646" b="9954"/>
          <a:stretch/>
        </p:blipFill>
        <p:spPr bwMode="auto">
          <a:xfrm>
            <a:off x="836712" y="2123734"/>
            <a:ext cx="4536504" cy="297078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963" y="7308309"/>
            <a:ext cx="5934075" cy="1582737"/>
          </a:xfrm>
          <a:prstGeom prst="rect">
            <a:avLst/>
          </a:prstGeom>
          <a:solidFill>
            <a:srgbClr val="92D050"/>
          </a:solidFill>
          <a:ln>
            <a:noFill/>
          </a:ln>
          <a:effectLst/>
        </p:spPr>
      </p:pic>
    </p:spTree>
    <p:extLst>
      <p:ext uri="{BB962C8B-B14F-4D97-AF65-F5344CB8AC3E}">
        <p14:creationId xmlns:p14="http://schemas.microsoft.com/office/powerpoint/2010/main" val="1753411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60860" y="732386"/>
            <a:ext cx="5345906" cy="2687505"/>
          </a:xfrm>
        </p:spPr>
        <p:txBody>
          <a:bodyPr/>
          <a:lstStyle/>
          <a:p>
            <a:r>
              <a:rPr lang="ru-RU" sz="2400" dirty="0" err="1" smtClean="0">
                <a:solidFill>
                  <a:srgbClr val="C00000"/>
                </a:solidFill>
              </a:rPr>
              <a:t>Сугыш</a:t>
            </a:r>
            <a:r>
              <a:rPr lang="ru-RU" sz="2400" dirty="0" smtClean="0">
                <a:solidFill>
                  <a:srgbClr val="C00000"/>
                </a:solidFill>
              </a:rPr>
              <a:t> </a:t>
            </a:r>
            <a:r>
              <a:rPr lang="ru-RU" sz="2400" dirty="0" err="1" smtClean="0">
                <a:solidFill>
                  <a:srgbClr val="C00000"/>
                </a:solidFill>
              </a:rPr>
              <a:t>вакытында</a:t>
            </a:r>
            <a:r>
              <a:rPr lang="ru-RU" sz="2400" dirty="0" smtClean="0">
                <a:solidFill>
                  <a:srgbClr val="C00000"/>
                </a:solidFill>
              </a:rPr>
              <a:t> </a:t>
            </a:r>
            <a:r>
              <a:rPr lang="ru-RU" sz="2400" dirty="0" err="1" smtClean="0">
                <a:solidFill>
                  <a:srgbClr val="C00000"/>
                </a:solidFill>
              </a:rPr>
              <a:t>сәгать</a:t>
            </a:r>
            <a:r>
              <a:rPr lang="tt-RU" sz="2400" dirty="0" smtClean="0">
                <a:solidFill>
                  <a:srgbClr val="C00000"/>
                </a:solidFill>
              </a:rPr>
              <a:t> саен 793кеше һәлак булган.</a:t>
            </a:r>
            <a:r>
              <a:rPr lang="en-US" sz="2400" dirty="0" smtClean="0">
                <a:solidFill>
                  <a:srgbClr val="C00000"/>
                </a:solidFill>
              </a:rPr>
              <a:t> </a:t>
            </a:r>
            <a:r>
              <a:rPr lang="tt-RU" sz="2400" dirty="0" smtClean="0">
                <a:solidFill>
                  <a:srgbClr val="C00000"/>
                </a:solidFill>
              </a:rPr>
              <a:t>Бер минутка</a:t>
            </a:r>
            <a:r>
              <a:rPr lang="ru-RU" sz="2400" dirty="0" smtClean="0">
                <a:solidFill>
                  <a:srgbClr val="C00000"/>
                </a:solidFill>
                <a:effectLst/>
              </a:rPr>
              <a:t>13кеше.Һәр  </a:t>
            </a:r>
            <a:r>
              <a:rPr lang="en-US" sz="2400" dirty="0" smtClean="0">
                <a:solidFill>
                  <a:srgbClr val="C00000"/>
                </a:solidFill>
                <a:effectLst/>
              </a:rPr>
              <a:t> </a:t>
            </a:r>
            <a:r>
              <a:rPr lang="ru-RU" sz="2400" dirty="0" smtClean="0">
                <a:solidFill>
                  <a:srgbClr val="C00000"/>
                </a:solidFill>
                <a:effectLst/>
              </a:rPr>
              <a:t>5 секунд </a:t>
            </a:r>
            <a:r>
              <a:rPr lang="ru-RU" sz="2400" dirty="0" err="1" smtClean="0">
                <a:solidFill>
                  <a:srgbClr val="C00000"/>
                </a:solidFill>
                <a:effectLst/>
              </a:rPr>
              <a:t>саен</a:t>
            </a:r>
            <a:r>
              <a:rPr lang="ru-RU" sz="2400" dirty="0" smtClean="0">
                <a:solidFill>
                  <a:srgbClr val="C00000"/>
                </a:solidFill>
                <a:effectLst/>
              </a:rPr>
              <a:t>–1 </a:t>
            </a:r>
            <a:r>
              <a:rPr lang="ru-RU" sz="2400" dirty="0" err="1" smtClean="0">
                <a:solidFill>
                  <a:srgbClr val="C00000"/>
                </a:solidFill>
                <a:effectLst/>
              </a:rPr>
              <a:t>кеше</a:t>
            </a:r>
            <a:r>
              <a:rPr lang="ru-RU" sz="2400" dirty="0" smtClean="0">
                <a:solidFill>
                  <a:srgbClr val="C00000"/>
                </a:solidFill>
                <a:effectLst/>
              </a:rPr>
              <a:t> </a:t>
            </a:r>
            <a:r>
              <a:rPr lang="ru-RU" sz="2400" dirty="0" err="1" smtClean="0">
                <a:solidFill>
                  <a:srgbClr val="C00000"/>
                </a:solidFill>
                <a:effectLst/>
              </a:rPr>
              <a:t>гомере</a:t>
            </a:r>
            <a:r>
              <a:rPr lang="ru-RU" sz="2400" dirty="0" smtClean="0">
                <a:solidFill>
                  <a:srgbClr val="C00000"/>
                </a:solidFill>
                <a:effectLst/>
              </a:rPr>
              <a:t> </a:t>
            </a:r>
            <a:r>
              <a:rPr lang="ru-RU" sz="2400" dirty="0" err="1" smtClean="0">
                <a:solidFill>
                  <a:srgbClr val="C00000"/>
                </a:solidFill>
                <a:effectLst/>
              </a:rPr>
              <a:t>өзелгән</a:t>
            </a:r>
            <a:r>
              <a:rPr lang="ru-RU" sz="2400" dirty="0" smtClean="0">
                <a:solidFill>
                  <a:srgbClr val="C00000"/>
                </a:solidFill>
              </a:rPr>
              <a:t>.</a:t>
            </a:r>
            <a:br>
              <a:rPr lang="ru-RU" sz="2400" dirty="0" smtClean="0">
                <a:solidFill>
                  <a:srgbClr val="C00000"/>
                </a:solidFill>
              </a:rPr>
            </a:br>
            <a:r>
              <a:rPr lang="tt-RU" sz="2400" dirty="0">
                <a:solidFill>
                  <a:srgbClr val="C00000"/>
                </a:solidFill>
              </a:rPr>
              <a:t>Әгәр үлгән һәр кешене бер минут </a:t>
            </a:r>
            <a:r>
              <a:rPr lang="en-US" sz="2400" dirty="0" smtClean="0">
                <a:solidFill>
                  <a:srgbClr val="C00000"/>
                </a:solidFill>
              </a:rPr>
              <a:t>    </a:t>
            </a:r>
            <a:r>
              <a:rPr lang="tt-RU" sz="2400" dirty="0" smtClean="0">
                <a:solidFill>
                  <a:srgbClr val="C00000"/>
                </a:solidFill>
              </a:rPr>
              <a:t>тынлык </a:t>
            </a:r>
            <a:r>
              <a:rPr lang="tt-RU" sz="2400" dirty="0">
                <a:solidFill>
                  <a:srgbClr val="C00000"/>
                </a:solidFill>
              </a:rPr>
              <a:t>белән искә алсак , безгә </a:t>
            </a:r>
            <a:r>
              <a:rPr lang="en-US" sz="2400" dirty="0" smtClean="0">
                <a:solidFill>
                  <a:srgbClr val="C00000"/>
                </a:solidFill>
              </a:rPr>
              <a:t/>
            </a:r>
            <a:br>
              <a:rPr lang="en-US" sz="2400" dirty="0" smtClean="0">
                <a:solidFill>
                  <a:srgbClr val="C00000"/>
                </a:solidFill>
              </a:rPr>
            </a:br>
            <a:r>
              <a:rPr lang="en-US" sz="2400" dirty="0">
                <a:solidFill>
                  <a:srgbClr val="C00000"/>
                </a:solidFill>
              </a:rPr>
              <a:t> </a:t>
            </a:r>
            <a:r>
              <a:rPr lang="en-US" sz="2400" dirty="0" smtClean="0">
                <a:solidFill>
                  <a:srgbClr val="C00000"/>
                </a:solidFill>
              </a:rPr>
              <a:t>   </a:t>
            </a:r>
            <a:r>
              <a:rPr lang="tt-RU" sz="2400" dirty="0" smtClean="0">
                <a:solidFill>
                  <a:srgbClr val="C00000"/>
                </a:solidFill>
              </a:rPr>
              <a:t>50 </a:t>
            </a:r>
            <a:r>
              <a:rPr lang="tt-RU" sz="2400" dirty="0">
                <a:solidFill>
                  <a:srgbClr val="C00000"/>
                </a:solidFill>
              </a:rPr>
              <a:t>ел буе дәшмичә торырга кирәк</a:t>
            </a:r>
            <a:r>
              <a:rPr lang="tt-RU" sz="2400" dirty="0" smtClean="0"/>
              <a:t>.</a:t>
            </a:r>
            <a:br>
              <a:rPr lang="tt-RU" sz="2400" dirty="0" smtClean="0"/>
            </a:br>
            <a:r>
              <a:rPr lang="ru-RU" sz="2400" dirty="0"/>
              <a:t/>
            </a:r>
            <a:br>
              <a:rPr lang="ru-RU" sz="2400" dirty="0"/>
            </a:br>
            <a:endParaRPr lang="ru-RU" altLang="ru-RU" sz="2400" dirty="0">
              <a:solidFill>
                <a:srgbClr val="820000"/>
              </a:solidFill>
            </a:endParaRPr>
          </a:p>
        </p:txBody>
      </p:sp>
      <p:sp>
        <p:nvSpPr>
          <p:cNvPr id="14339" name="Rectangle 3"/>
          <p:cNvSpPr>
            <a:spLocks noGrp="1" noChangeArrowheads="1"/>
          </p:cNvSpPr>
          <p:nvPr>
            <p:ph type="body" idx="1"/>
          </p:nvPr>
        </p:nvSpPr>
        <p:spPr>
          <a:xfrm>
            <a:off x="1214438" y="2554827"/>
            <a:ext cx="5238750" cy="5185833"/>
          </a:xfrm>
        </p:spPr>
        <p:txBody>
          <a:bodyPr/>
          <a:lstStyle/>
          <a:p>
            <a:pPr eaLnBrk="1" hangingPunct="1">
              <a:buFont typeface="Wingdings" pitchFamily="2" charset="2"/>
              <a:buNone/>
              <a:defRPr/>
            </a:pPr>
            <a:endParaRPr lang="tt-RU" dirty="0" smtClean="0"/>
          </a:p>
          <a:p>
            <a:pPr algn="ctr" eaLnBrk="1" hangingPunct="1">
              <a:buFont typeface="Wingdings" pitchFamily="2" charset="2"/>
              <a:buNone/>
              <a:defRPr/>
            </a:pPr>
            <a:r>
              <a:rPr lang="tt-RU" sz="2400" dirty="0"/>
              <a:t> </a:t>
            </a:r>
            <a:r>
              <a:rPr lang="tt-RU" sz="2400" dirty="0" smtClean="0"/>
              <a:t> </a:t>
            </a:r>
            <a:r>
              <a:rPr lang="ru-RU" sz="2400" dirty="0" smtClean="0"/>
              <a:t>  Фашист </a:t>
            </a:r>
            <a:r>
              <a:rPr lang="ru-RU" sz="2400" dirty="0" err="1"/>
              <a:t>илбасарлары</a:t>
            </a:r>
            <a:r>
              <a:rPr lang="ru-RU" sz="2400" dirty="0"/>
              <a:t> </a:t>
            </a:r>
            <a:r>
              <a:rPr lang="ru-RU" sz="2400" dirty="0" err="1"/>
              <a:t>тарафыннан</a:t>
            </a:r>
            <a:r>
              <a:rPr lang="ru-RU" sz="2400" dirty="0"/>
              <a:t> 1710 </a:t>
            </a:r>
            <a:r>
              <a:rPr lang="ru-RU" sz="2400" dirty="0" err="1"/>
              <a:t>шәһәр</a:t>
            </a:r>
            <a:r>
              <a:rPr lang="ru-RU" sz="2400" dirty="0"/>
              <a:t> </a:t>
            </a:r>
            <a:r>
              <a:rPr lang="ru-RU" sz="2400" dirty="0" err="1"/>
              <a:t>һәм</a:t>
            </a:r>
            <a:r>
              <a:rPr lang="ru-RU" sz="2400" dirty="0"/>
              <a:t> поселок, 70 </a:t>
            </a:r>
            <a:r>
              <a:rPr lang="ru-RU" sz="2400" dirty="0" err="1"/>
              <a:t>меңнән</a:t>
            </a:r>
            <a:r>
              <a:rPr lang="ru-RU" sz="2400" dirty="0"/>
              <a:t> </a:t>
            </a:r>
            <a:r>
              <a:rPr lang="ru-RU" sz="2400" dirty="0" err="1"/>
              <a:t>артык</a:t>
            </a:r>
            <a:r>
              <a:rPr lang="ru-RU" sz="2400" dirty="0"/>
              <a:t> </a:t>
            </a:r>
            <a:r>
              <a:rPr lang="ru-RU" sz="2400" dirty="0" err="1"/>
              <a:t>авыл</a:t>
            </a:r>
            <a:r>
              <a:rPr lang="ru-RU" sz="2400" dirty="0"/>
              <a:t> </a:t>
            </a:r>
            <a:r>
              <a:rPr lang="ru-RU" sz="2400" dirty="0" err="1"/>
              <a:t>яндырылган</a:t>
            </a:r>
            <a:r>
              <a:rPr lang="ru-RU" sz="2400" dirty="0"/>
              <a:t>.</a:t>
            </a:r>
          </a:p>
          <a:p>
            <a:pPr algn="ctr" eaLnBrk="1" hangingPunct="1">
              <a:buFont typeface="Wingdings" pitchFamily="2" charset="2"/>
              <a:buNone/>
              <a:defRPr/>
            </a:pPr>
            <a:r>
              <a:rPr lang="ru-RU" sz="2400" dirty="0"/>
              <a:t>    </a:t>
            </a:r>
            <a:r>
              <a:rPr lang="en-US" sz="2400" dirty="0" smtClean="0"/>
              <a:t>     </a:t>
            </a:r>
            <a:r>
              <a:rPr lang="ru-RU" sz="2400" dirty="0" smtClean="0"/>
              <a:t>84 </a:t>
            </a:r>
            <a:r>
              <a:rPr lang="ru-RU" sz="2400" dirty="0" err="1"/>
              <a:t>мең</a:t>
            </a:r>
            <a:r>
              <a:rPr lang="ru-RU" sz="2400" dirty="0"/>
              <a:t> </a:t>
            </a:r>
            <a:r>
              <a:rPr lang="ru-RU" sz="2400" dirty="0" err="1"/>
              <a:t>мәктәп</a:t>
            </a:r>
            <a:r>
              <a:rPr lang="ru-RU" sz="2400" dirty="0"/>
              <a:t>, 334тән </a:t>
            </a:r>
            <a:r>
              <a:rPr lang="ru-RU" sz="2400" dirty="0" err="1"/>
              <a:t>артык</a:t>
            </a:r>
            <a:r>
              <a:rPr lang="ru-RU" sz="2400" dirty="0"/>
              <a:t> </a:t>
            </a:r>
            <a:r>
              <a:rPr lang="ru-RU" sz="2400" dirty="0" err="1"/>
              <a:t>уку</a:t>
            </a:r>
            <a:r>
              <a:rPr lang="ru-RU" sz="2400" dirty="0"/>
              <a:t> </a:t>
            </a:r>
            <a:r>
              <a:rPr lang="en-US" sz="2400" dirty="0" smtClean="0"/>
              <a:t>       </a:t>
            </a:r>
            <a:r>
              <a:rPr lang="ru-RU" sz="2400" dirty="0" err="1" smtClean="0"/>
              <a:t>йортлары</a:t>
            </a:r>
            <a:r>
              <a:rPr lang="ru-RU" sz="2400" dirty="0" smtClean="0"/>
              <a:t> </a:t>
            </a:r>
            <a:r>
              <a:rPr lang="ru-RU" sz="2400" dirty="0" err="1"/>
              <a:t>җимерелгән</a:t>
            </a:r>
            <a:r>
              <a:rPr lang="ru-RU" sz="2400" dirty="0" smtClean="0"/>
              <a:t>.</a:t>
            </a:r>
          </a:p>
          <a:p>
            <a:pPr eaLnBrk="1" hangingPunct="1">
              <a:buFont typeface="Wingdings" pitchFamily="2" charset="2"/>
              <a:buNone/>
              <a:defRPr/>
            </a:pPr>
            <a:endParaRPr lang="ru-RU" sz="2400" dirty="0"/>
          </a:p>
          <a:p>
            <a:pPr algn="ctr">
              <a:buNone/>
            </a:pPr>
            <a:r>
              <a:rPr lang="ru-RU" sz="2400" dirty="0" smtClean="0">
                <a:solidFill>
                  <a:srgbClr val="CC00CC"/>
                </a:solidFill>
              </a:rPr>
              <a:t>    </a:t>
            </a:r>
            <a:r>
              <a:rPr lang="en-US" sz="2400" dirty="0" smtClean="0">
                <a:solidFill>
                  <a:srgbClr val="CC00CC"/>
                </a:solidFill>
              </a:rPr>
              <a:t>    </a:t>
            </a:r>
            <a:r>
              <a:rPr lang="ru-RU" sz="2400" dirty="0" smtClean="0">
                <a:solidFill>
                  <a:srgbClr val="CC00CC"/>
                </a:solidFill>
              </a:rPr>
              <a:t> </a:t>
            </a:r>
            <a:r>
              <a:rPr lang="ru-RU" sz="2400" dirty="0" err="1" smtClean="0">
                <a:solidFill>
                  <a:srgbClr val="CC00CC"/>
                </a:solidFill>
              </a:rPr>
              <a:t>Басып</a:t>
            </a:r>
            <a:r>
              <a:rPr lang="ru-RU" sz="2400" dirty="0" smtClean="0">
                <a:solidFill>
                  <a:srgbClr val="CC00CC"/>
                </a:solidFill>
              </a:rPr>
              <a:t> </a:t>
            </a:r>
            <a:r>
              <a:rPr lang="ru-RU" sz="2400" dirty="0" err="1">
                <a:solidFill>
                  <a:srgbClr val="CC00CC"/>
                </a:solidFill>
              </a:rPr>
              <a:t>алучылар</a:t>
            </a:r>
            <a:r>
              <a:rPr lang="ru-RU" sz="2400" dirty="0">
                <a:solidFill>
                  <a:srgbClr val="CC00CC"/>
                </a:solidFill>
              </a:rPr>
              <a:t> 31850 завод </a:t>
            </a:r>
            <a:r>
              <a:rPr lang="ru-RU" sz="2400" dirty="0" err="1">
                <a:solidFill>
                  <a:srgbClr val="CC00CC"/>
                </a:solidFill>
              </a:rPr>
              <a:t>һәм</a:t>
            </a:r>
            <a:r>
              <a:rPr lang="ru-RU" sz="2400" dirty="0">
                <a:solidFill>
                  <a:srgbClr val="CC00CC"/>
                </a:solidFill>
              </a:rPr>
              <a:t> </a:t>
            </a:r>
            <a:r>
              <a:rPr lang="ru-RU" sz="2400" dirty="0" err="1">
                <a:solidFill>
                  <a:srgbClr val="CC00CC"/>
                </a:solidFill>
              </a:rPr>
              <a:t>фабрикаларны</a:t>
            </a:r>
            <a:r>
              <a:rPr lang="ru-RU" sz="2400" dirty="0">
                <a:solidFill>
                  <a:srgbClr val="CC00CC"/>
                </a:solidFill>
              </a:rPr>
              <a:t> </a:t>
            </a:r>
            <a:r>
              <a:rPr lang="ru-RU" sz="2400" dirty="0" err="1">
                <a:solidFill>
                  <a:srgbClr val="CC00CC"/>
                </a:solidFill>
              </a:rPr>
              <a:t>җимергән</a:t>
            </a:r>
            <a:r>
              <a:rPr lang="ru-RU" sz="2400" dirty="0">
                <a:solidFill>
                  <a:srgbClr val="CC00CC"/>
                </a:solidFill>
              </a:rPr>
              <a:t>, 1135 </a:t>
            </a:r>
            <a:r>
              <a:rPr lang="ru-RU" sz="2400" dirty="0" err="1">
                <a:solidFill>
                  <a:srgbClr val="CC00CC"/>
                </a:solidFill>
              </a:rPr>
              <a:t>шахталарны</a:t>
            </a:r>
            <a:r>
              <a:rPr lang="ru-RU" sz="2400" dirty="0">
                <a:solidFill>
                  <a:srgbClr val="CC00CC"/>
                </a:solidFill>
              </a:rPr>
              <a:t> </a:t>
            </a:r>
            <a:r>
              <a:rPr lang="ru-RU" sz="2400" dirty="0" err="1">
                <a:solidFill>
                  <a:srgbClr val="CC00CC"/>
                </a:solidFill>
              </a:rPr>
              <a:t>шатрлаткан</a:t>
            </a:r>
            <a:r>
              <a:rPr lang="ru-RU" sz="2400" dirty="0">
                <a:solidFill>
                  <a:srgbClr val="CC00CC"/>
                </a:solidFill>
              </a:rPr>
              <a:t>. 32 </a:t>
            </a:r>
            <a:r>
              <a:rPr lang="ru-RU" sz="2400" dirty="0" err="1">
                <a:solidFill>
                  <a:srgbClr val="CC00CC"/>
                </a:solidFill>
              </a:rPr>
              <a:t>меңгә</a:t>
            </a:r>
            <a:r>
              <a:rPr lang="ru-RU" sz="2400" dirty="0">
                <a:solidFill>
                  <a:srgbClr val="CC00CC"/>
                </a:solidFill>
              </a:rPr>
              <a:t> </a:t>
            </a:r>
            <a:r>
              <a:rPr lang="en-US" sz="2400" dirty="0" smtClean="0">
                <a:solidFill>
                  <a:srgbClr val="CC00CC"/>
                </a:solidFill>
              </a:rPr>
              <a:t>  </a:t>
            </a:r>
            <a:r>
              <a:rPr lang="ru-RU" sz="2400" dirty="0" err="1" smtClean="0">
                <a:solidFill>
                  <a:srgbClr val="CC00CC"/>
                </a:solidFill>
              </a:rPr>
              <a:t>якын</a:t>
            </a:r>
            <a:r>
              <a:rPr lang="ru-RU" sz="2400" dirty="0" smtClean="0">
                <a:solidFill>
                  <a:srgbClr val="CC00CC"/>
                </a:solidFill>
              </a:rPr>
              <a:t> </a:t>
            </a:r>
            <a:r>
              <a:rPr lang="ru-RU" sz="2400" dirty="0">
                <a:solidFill>
                  <a:srgbClr val="CC00CC"/>
                </a:solidFill>
              </a:rPr>
              <a:t>промышленность </a:t>
            </a:r>
            <a:r>
              <a:rPr lang="ru-RU" sz="2400" dirty="0" err="1">
                <a:solidFill>
                  <a:srgbClr val="CC00CC"/>
                </a:solidFill>
              </a:rPr>
              <a:t>предприятиесе</a:t>
            </a:r>
            <a:r>
              <a:rPr lang="ru-RU" sz="2400" dirty="0">
                <a:solidFill>
                  <a:srgbClr val="CC00CC"/>
                </a:solidFill>
              </a:rPr>
              <a:t>, 65 </a:t>
            </a:r>
            <a:r>
              <a:rPr lang="ru-RU" sz="2400" dirty="0" err="1">
                <a:solidFill>
                  <a:srgbClr val="CC00CC"/>
                </a:solidFill>
              </a:rPr>
              <a:t>мең</a:t>
            </a:r>
            <a:r>
              <a:rPr lang="ru-RU" sz="2400" dirty="0">
                <a:solidFill>
                  <a:srgbClr val="CC00CC"/>
                </a:solidFill>
              </a:rPr>
              <a:t> </a:t>
            </a:r>
            <a:r>
              <a:rPr lang="ru-RU" sz="2400" dirty="0" err="1">
                <a:solidFill>
                  <a:srgbClr val="CC00CC"/>
                </a:solidFill>
              </a:rPr>
              <a:t>тимер</a:t>
            </a:r>
            <a:r>
              <a:rPr lang="ru-RU" sz="2400" dirty="0">
                <a:solidFill>
                  <a:srgbClr val="CC00CC"/>
                </a:solidFill>
              </a:rPr>
              <a:t> </a:t>
            </a:r>
            <a:r>
              <a:rPr lang="ru-RU" sz="2400" dirty="0" err="1">
                <a:solidFill>
                  <a:srgbClr val="CC00CC"/>
                </a:solidFill>
              </a:rPr>
              <a:t>юл</a:t>
            </a:r>
            <a:r>
              <a:rPr lang="ru-RU" sz="2400" dirty="0">
                <a:solidFill>
                  <a:srgbClr val="CC00CC"/>
                </a:solidFill>
              </a:rPr>
              <a:t> </a:t>
            </a:r>
            <a:r>
              <a:rPr lang="ru-RU" sz="2400" dirty="0" err="1">
                <a:solidFill>
                  <a:srgbClr val="CC00CC"/>
                </a:solidFill>
              </a:rPr>
              <a:t>җимерелгән</a:t>
            </a:r>
            <a:r>
              <a:rPr lang="ru-RU" sz="2400" dirty="0">
                <a:solidFill>
                  <a:srgbClr val="CC00CC"/>
                </a:solidFill>
              </a:rPr>
              <a:t> .</a:t>
            </a:r>
          </a:p>
          <a:p>
            <a:pPr>
              <a:buFontTx/>
              <a:buNone/>
            </a:pPr>
            <a:endParaRPr lang="ru-RU" altLang="ru-RU" sz="2400" dirty="0">
              <a:solidFill>
                <a:srgbClr val="CC00CC"/>
              </a:solidFill>
            </a:endParaRPr>
          </a:p>
        </p:txBody>
      </p:sp>
      <p:pic>
        <p:nvPicPr>
          <p:cNvPr id="4" name="Picture 5" descr="1393_1608842940_bi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 y="4139952"/>
            <a:ext cx="1926083" cy="1405245"/>
          </a:xfrm>
          <a:prstGeom prst="rect">
            <a:avLst/>
          </a:prstGeom>
          <a:noFill/>
          <a:ln w="9525">
            <a:noFill/>
            <a:miter lim="800000"/>
            <a:headEnd/>
            <a:tailEnd/>
          </a:ln>
          <a:effectLst/>
        </p:spPr>
      </p:pic>
      <p:pic>
        <p:nvPicPr>
          <p:cNvPr id="5" name="Picture 10" descr="788_1083913377_bi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1331641"/>
            <a:ext cx="1237325" cy="174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p:cNvPicPr>
            <a:picLocks noChangeAspect="1" noChangeArrowheads="1"/>
          </p:cNvPicPr>
          <p:nvPr/>
        </p:nvPicPr>
        <p:blipFill>
          <a:blip r:embed="rId4">
            <a:lum contrast="-12000"/>
            <a:extLst>
              <a:ext uri="{28A0092B-C50C-407E-A947-70E740481C1C}">
                <a14:useLocalDpi xmlns:a14="http://schemas.microsoft.com/office/drawing/2010/main" val="0"/>
              </a:ext>
            </a:extLst>
          </a:blip>
          <a:srcRect/>
          <a:stretch>
            <a:fillRect/>
          </a:stretch>
        </p:blipFill>
        <p:spPr bwMode="auto">
          <a:xfrm>
            <a:off x="4" y="6787656"/>
            <a:ext cx="1348249" cy="2233017"/>
          </a:xfrm>
          <a:prstGeom prst="rect">
            <a:avLst/>
          </a:prstGeom>
          <a:noFill/>
          <a:ln w="57150">
            <a:solidFill>
              <a:srgbClr val="80808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81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a:xfrm>
            <a:off x="1577532" y="395537"/>
            <a:ext cx="5129656" cy="2376264"/>
          </a:xfrm>
        </p:spPr>
        <p:txBody>
          <a:bodyPr/>
          <a:lstStyle/>
          <a:p>
            <a:pPr>
              <a:lnSpc>
                <a:spcPct val="115000"/>
              </a:lnSpc>
              <a:spcAft>
                <a:spcPts val="1000"/>
              </a:spcAft>
            </a:pPr>
            <a:r>
              <a:rPr lang="tt-RU" altLang="ru-RU" sz="2800" dirty="0" smtClean="0"/>
              <a:t/>
            </a:r>
            <a:br>
              <a:rPr lang="tt-RU" altLang="ru-RU" sz="2800" dirty="0" smtClean="0"/>
            </a:br>
            <a:r>
              <a:rPr lang="en-US" altLang="ru-RU" sz="2800" dirty="0" smtClean="0"/>
              <a:t/>
            </a:r>
            <a:br>
              <a:rPr lang="en-US" altLang="ru-RU" sz="2800" dirty="0" smtClean="0"/>
            </a:br>
            <a:r>
              <a:rPr lang="en-US" altLang="ru-RU" sz="2800" dirty="0"/>
              <a:t/>
            </a:r>
            <a:br>
              <a:rPr lang="en-US" altLang="ru-RU" sz="2800" dirty="0"/>
            </a:br>
            <a:r>
              <a:rPr lang="en-US" altLang="ru-RU" sz="2800" dirty="0" smtClean="0"/>
              <a:t/>
            </a:r>
            <a:br>
              <a:rPr lang="en-US" altLang="ru-RU" sz="2800" dirty="0" smtClean="0"/>
            </a:br>
            <a:r>
              <a:rPr lang="en-US" altLang="ru-RU" sz="2800" dirty="0"/>
              <a:t/>
            </a:r>
            <a:br>
              <a:rPr lang="en-US" altLang="ru-RU" sz="2800" dirty="0"/>
            </a:br>
            <a:r>
              <a:rPr lang="en-US" altLang="ru-RU" sz="2800" dirty="0" smtClean="0"/>
              <a:t/>
            </a:r>
            <a:br>
              <a:rPr lang="en-US" altLang="ru-RU" sz="2800" dirty="0" smtClean="0"/>
            </a:br>
            <a:r>
              <a:rPr lang="en-US" altLang="ru-RU" sz="2800" dirty="0"/>
              <a:t/>
            </a:r>
            <a:br>
              <a:rPr lang="en-US" altLang="ru-RU" sz="2800" dirty="0"/>
            </a:br>
            <a:r>
              <a:rPr lang="en-US" altLang="ru-RU" sz="2800" dirty="0" smtClean="0"/>
              <a:t/>
            </a:r>
            <a:br>
              <a:rPr lang="en-US" altLang="ru-RU" sz="2800" dirty="0" smtClean="0"/>
            </a:br>
            <a:r>
              <a:rPr lang="en-US" altLang="ru-RU" sz="2800" dirty="0"/>
              <a:t/>
            </a:r>
            <a:br>
              <a:rPr lang="en-US" altLang="ru-RU" sz="2800" dirty="0"/>
            </a:br>
            <a:r>
              <a:rPr lang="en-US" altLang="ru-RU" sz="2800" dirty="0" smtClean="0"/>
              <a:t/>
            </a:r>
            <a:br>
              <a:rPr lang="en-US" altLang="ru-RU" sz="2800" dirty="0" smtClean="0"/>
            </a:br>
            <a:r>
              <a:rPr lang="ru-RU" altLang="ru-RU" sz="2800" dirty="0" smtClean="0"/>
              <a:t/>
            </a:r>
            <a:br>
              <a:rPr lang="ru-RU" altLang="ru-RU" sz="2800" dirty="0" smtClean="0"/>
            </a:br>
            <a:r>
              <a:rPr lang="ru-RU" altLang="ru-RU" sz="1800" dirty="0" err="1" smtClean="0">
                <a:solidFill>
                  <a:srgbClr val="00B050"/>
                </a:solidFill>
                <a:latin typeface="Times New Roman" panose="02020603050405020304" pitchFamily="18" charset="0"/>
                <a:cs typeface="Times New Roman" panose="02020603050405020304" pitchFamily="18" charset="0"/>
              </a:rPr>
              <a:t>Бөек</a:t>
            </a:r>
            <a:r>
              <a:rPr lang="ru-RU" altLang="ru-RU" sz="1800" dirty="0" smtClean="0">
                <a:solidFill>
                  <a:srgbClr val="00B050"/>
                </a:solidFill>
                <a:latin typeface="Times New Roman" panose="02020603050405020304" pitchFamily="18" charset="0"/>
                <a:cs typeface="Times New Roman" panose="02020603050405020304" pitchFamily="18" charset="0"/>
              </a:rPr>
              <a:t> </a:t>
            </a:r>
            <a:r>
              <a:rPr lang="ru-RU" altLang="ru-RU" sz="1800" dirty="0" err="1">
                <a:solidFill>
                  <a:srgbClr val="00B050"/>
                </a:solidFill>
                <a:latin typeface="Times New Roman" panose="02020603050405020304" pitchFamily="18" charset="0"/>
                <a:cs typeface="Times New Roman" panose="02020603050405020304" pitchFamily="18" charset="0"/>
              </a:rPr>
              <a:t>В</a:t>
            </a:r>
            <a:r>
              <a:rPr lang="ru-RU" altLang="ru-RU" sz="1800" dirty="0" err="1" smtClean="0">
                <a:solidFill>
                  <a:srgbClr val="00B050"/>
                </a:solidFill>
                <a:latin typeface="Times New Roman" panose="02020603050405020304" pitchFamily="18" charset="0"/>
                <a:cs typeface="Times New Roman" panose="02020603050405020304" pitchFamily="18" charset="0"/>
              </a:rPr>
              <a:t>атан</a:t>
            </a:r>
            <a:r>
              <a:rPr lang="ru-RU" altLang="ru-RU" sz="1800" dirty="0" smtClean="0">
                <a:solidFill>
                  <a:srgbClr val="00B050"/>
                </a:solidFill>
                <a:latin typeface="Times New Roman" panose="02020603050405020304" pitchFamily="18" charset="0"/>
                <a:cs typeface="Times New Roman" panose="02020603050405020304" pitchFamily="18" charset="0"/>
              </a:rPr>
              <a:t> </a:t>
            </a:r>
            <a:r>
              <a:rPr lang="ru-RU" altLang="ru-RU" sz="1800" dirty="0" err="1" smtClean="0">
                <a:solidFill>
                  <a:srgbClr val="00B050"/>
                </a:solidFill>
                <a:latin typeface="Times New Roman" panose="02020603050405020304" pitchFamily="18" charset="0"/>
                <a:cs typeface="Times New Roman" panose="02020603050405020304" pitchFamily="18" charset="0"/>
              </a:rPr>
              <a:t>сугышы</a:t>
            </a:r>
            <a:r>
              <a:rPr lang="ru-RU" altLang="ru-RU" sz="1800" dirty="0" smtClean="0">
                <a:solidFill>
                  <a:srgbClr val="00B050"/>
                </a:solidFill>
                <a:latin typeface="Times New Roman" panose="02020603050405020304" pitchFamily="18" charset="0"/>
                <a:cs typeface="Times New Roman" panose="02020603050405020304" pitchFamily="18" charset="0"/>
              </a:rPr>
              <a:t> ветераны</a:t>
            </a:r>
            <a:r>
              <a:rPr lang="en-US" altLang="ru-RU" sz="1800" dirty="0"/>
              <a:t/>
            </a:r>
            <a:br>
              <a:rPr lang="en-US" altLang="ru-RU" sz="1800" dirty="0"/>
            </a:br>
            <a:r>
              <a:rPr lang="ru-RU" altLang="ru-RU" sz="1800" dirty="0" err="1">
                <a:solidFill>
                  <a:srgbClr val="C00000"/>
                </a:solidFill>
              </a:rPr>
              <a:t>Мөбәрәкҗанов</a:t>
            </a:r>
            <a:r>
              <a:rPr lang="ru-RU" altLang="ru-RU" sz="1800" dirty="0">
                <a:solidFill>
                  <a:srgbClr val="C00000"/>
                </a:solidFill>
              </a:rPr>
              <a:t> </a:t>
            </a:r>
            <a:r>
              <a:rPr lang="ru-RU" altLang="ru-RU" sz="1800" dirty="0" err="1">
                <a:solidFill>
                  <a:srgbClr val="C00000"/>
                </a:solidFill>
              </a:rPr>
              <a:t>Әгъләмҗан</a:t>
            </a:r>
            <a:r>
              <a:rPr lang="ru-RU" altLang="ru-RU" sz="1800" dirty="0">
                <a:solidFill>
                  <a:srgbClr val="C00000"/>
                </a:solidFill>
              </a:rPr>
              <a:t> </a:t>
            </a:r>
            <a:r>
              <a:rPr lang="ru-RU" altLang="ru-RU" sz="1800" dirty="0" err="1">
                <a:solidFill>
                  <a:srgbClr val="C00000"/>
                </a:solidFill>
              </a:rPr>
              <a:t>Мөбәрәкҗан</a:t>
            </a:r>
            <a:r>
              <a:rPr lang="ru-RU" altLang="ru-RU" sz="1800" dirty="0">
                <a:solidFill>
                  <a:srgbClr val="C00000"/>
                </a:solidFill>
              </a:rPr>
              <a:t> </a:t>
            </a:r>
            <a:r>
              <a:rPr lang="ru-RU" altLang="ru-RU" sz="1800" dirty="0" err="1">
                <a:solidFill>
                  <a:srgbClr val="C00000"/>
                </a:solidFill>
              </a:rPr>
              <a:t>улы</a:t>
            </a:r>
            <a:r>
              <a:rPr lang="ru-RU" altLang="ru-RU" sz="1800" dirty="0">
                <a:solidFill>
                  <a:srgbClr val="C00000"/>
                </a:solidFill>
              </a:rPr>
              <a:t> </a:t>
            </a:r>
            <a:r>
              <a:rPr lang="en-US" altLang="ru-RU" sz="1800" dirty="0" smtClean="0">
                <a:solidFill>
                  <a:srgbClr val="C00000"/>
                </a:solidFill>
              </a:rPr>
              <a:t/>
            </a:r>
            <a:br>
              <a:rPr lang="en-US" altLang="ru-RU" sz="1800" dirty="0" smtClean="0">
                <a:solidFill>
                  <a:srgbClr val="C00000"/>
                </a:solidFill>
              </a:rPr>
            </a:br>
            <a:r>
              <a:rPr lang="en-US" altLang="ru-RU" sz="1800" dirty="0" smtClean="0">
                <a:solidFill>
                  <a:srgbClr val="C00000"/>
                </a:solidFill>
              </a:rPr>
              <a:t>6</a:t>
            </a:r>
            <a:r>
              <a:rPr lang="ru-RU" altLang="ru-RU" sz="1800" dirty="0" smtClean="0">
                <a:solidFill>
                  <a:srgbClr val="C00000"/>
                </a:solidFill>
              </a:rPr>
              <a:t>.09.1927 – 3.11.2004</a:t>
            </a:r>
            <a:r>
              <a:rPr lang="en-US" altLang="ru-RU" sz="2800" dirty="0" smtClean="0"/>
              <a:t/>
            </a:r>
            <a:br>
              <a:rPr lang="en-US" altLang="ru-RU" sz="2800" dirty="0" smtClean="0"/>
            </a:br>
            <a:r>
              <a:rPr lang="tt-RU" sz="1400" b="1" dirty="0" smtClean="0">
                <a:latin typeface="Times New Roman"/>
                <a:ea typeface="Calibri"/>
                <a:cs typeface="Times New Roman"/>
              </a:rPr>
              <a:t>Мөбәрәкҗанов </a:t>
            </a:r>
            <a:r>
              <a:rPr lang="tt-RU" sz="1400" b="1" dirty="0">
                <a:latin typeface="Times New Roman"/>
                <a:ea typeface="Calibri"/>
                <a:cs typeface="Times New Roman"/>
              </a:rPr>
              <a:t>Әг</a:t>
            </a:r>
            <a:r>
              <a:rPr lang="ru-RU" sz="1400" b="1" dirty="0">
                <a:latin typeface="Times New Roman"/>
                <a:ea typeface="Calibri"/>
                <a:cs typeface="Times New Roman"/>
              </a:rPr>
              <a:t>ъ</a:t>
            </a:r>
            <a:r>
              <a:rPr lang="tt-RU" sz="1400" b="1" dirty="0">
                <a:latin typeface="Times New Roman"/>
                <a:ea typeface="Calibri"/>
                <a:cs typeface="Times New Roman"/>
              </a:rPr>
              <a:t>ләмҗан Мөбәрәкҗан улы 1927 елның 6 сентябрендә Олы Кибәче авылында икенче бала (гаиләдә 9 бала) булып дөн</a:t>
            </a:r>
            <a:r>
              <a:rPr lang="ru-RU" sz="1400" b="1" dirty="0">
                <a:latin typeface="Times New Roman"/>
                <a:ea typeface="Calibri"/>
                <a:cs typeface="Times New Roman"/>
              </a:rPr>
              <a:t>ь</a:t>
            </a:r>
            <a:r>
              <a:rPr lang="tt-RU" sz="1400" b="1" dirty="0">
                <a:latin typeface="Times New Roman"/>
                <a:ea typeface="Calibri"/>
                <a:cs typeface="Times New Roman"/>
              </a:rPr>
              <a:t>яга килә. Ул 12 яшьтән тегермәнче булып эшли.Шул тырышлыгы белән туганнарын ачлыктан саклап кала.1945 елның январь аенда армия сафларына алына.Сугышта 5 ай була.Сугыш беткәннән соң 6 ел армиядә НКВД частендә хезмәт итә,немец әсирләрен саклый ,шуңамы , чит телне әйбәт белгән.Ул сугыштан соң  илне торгызуда үзенең өлешен кертә.1951 елның февралендә туган авылына кайтып төпләнә , Асия апа белән гаилә кора ,балалар үстерә.Әгъләмҗан Мөбәрәкҗанов “Ярыш” әртилендә машинада эшли-авылның беренче шоферы була.Аның турында килене Кадрия апа: “Кайнатам хөрмәткә лаек кеше иде, баянда,аккордионда уйнады. Эшкә бик оста булды , итек басты,тәрәзә рамнары ясады.2 нче группа инвалид булып,60 яшендә пенсиягә чыкты. Сугышта күргәннәрен сөйләргә яратмады ,медальләрен оныкларына уйнарга бирә иде”- дип сөйләде һәм кайнатасы турында мәгълүматләр туплаган өчен рәхмәтен белдерде.</a:t>
            </a:r>
            <a:r>
              <a:rPr lang="ru-RU" sz="1400" b="1" dirty="0">
                <a:latin typeface="Calibri"/>
                <a:ea typeface="Calibri"/>
                <a:cs typeface="Times New Roman"/>
              </a:rPr>
              <a:t/>
            </a:r>
            <a:br>
              <a:rPr lang="ru-RU" sz="1400" b="1" dirty="0">
                <a:latin typeface="Calibri"/>
                <a:ea typeface="Calibri"/>
                <a:cs typeface="Times New Roman"/>
              </a:rPr>
            </a:br>
            <a:r>
              <a:rPr lang="tt-RU" altLang="ru-RU" sz="1400" dirty="0"/>
              <a:t/>
            </a:r>
            <a:br>
              <a:rPr lang="tt-RU" altLang="ru-RU" sz="1400" dirty="0"/>
            </a:br>
            <a:r>
              <a:rPr lang="tt-RU" altLang="ru-RU" sz="2800" dirty="0" smtClean="0"/>
              <a:t/>
            </a:r>
            <a:br>
              <a:rPr lang="tt-RU" altLang="ru-RU" sz="2800" dirty="0" smtClean="0"/>
            </a:br>
            <a:r>
              <a:rPr lang="tt-RU" altLang="ru-RU" sz="2800" dirty="0"/>
              <a:t/>
            </a:r>
            <a:br>
              <a:rPr lang="tt-RU" altLang="ru-RU" sz="2800" dirty="0"/>
            </a:br>
            <a:r>
              <a:rPr lang="tt-RU" altLang="ru-RU" sz="2800" dirty="0" smtClean="0"/>
              <a:t/>
            </a:r>
            <a:br>
              <a:rPr lang="tt-RU" altLang="ru-RU" sz="2800" dirty="0" smtClean="0"/>
            </a:br>
            <a:r>
              <a:rPr lang="tt-RU" altLang="ru-RU" sz="2800" dirty="0"/>
              <a:t/>
            </a:r>
            <a:br>
              <a:rPr lang="tt-RU" altLang="ru-RU" sz="2800" dirty="0"/>
            </a:br>
            <a:endParaRPr lang="ru-RU" altLang="ru-RU" sz="2800" dirty="0"/>
          </a:p>
        </p:txBody>
      </p:sp>
      <p:sp>
        <p:nvSpPr>
          <p:cNvPr id="50179" name="Rectangle 3"/>
          <p:cNvSpPr>
            <a:spLocks noGrp="1" noChangeArrowheads="1"/>
          </p:cNvSpPr>
          <p:nvPr>
            <p:ph type="subTitle" idx="1"/>
          </p:nvPr>
        </p:nvSpPr>
        <p:spPr>
          <a:xfrm>
            <a:off x="1412776" y="2411760"/>
            <a:ext cx="5445224" cy="5411440"/>
          </a:xfrm>
        </p:spPr>
        <p:txBody>
          <a:bodyPr/>
          <a:lstStyle/>
          <a:p>
            <a:endParaRPr lang="tt-RU" altLang="ru-RU" sz="3600" dirty="0" smtClean="0"/>
          </a:p>
          <a:p>
            <a:endParaRPr lang="tt-RU" altLang="ru-RU" sz="3600" dirty="0"/>
          </a:p>
          <a:p>
            <a:endParaRPr lang="tt-RU" altLang="ru-RU" sz="3600" dirty="0" smtClean="0"/>
          </a:p>
          <a:p>
            <a:endParaRPr lang="tt-RU" altLang="ru-RU" sz="3600" dirty="0"/>
          </a:p>
          <a:p>
            <a:endParaRPr lang="tt-RU" altLang="ru-RU" sz="1400" dirty="0" smtClean="0"/>
          </a:p>
          <a:p>
            <a:endParaRPr lang="tt-RU" altLang="ru-RU" sz="1400" dirty="0" smtClean="0"/>
          </a:p>
          <a:p>
            <a:endParaRPr lang="tt-RU" altLang="ru-RU" sz="1400" dirty="0"/>
          </a:p>
          <a:p>
            <a:endParaRPr lang="tt-RU" altLang="ru-RU" sz="1400" dirty="0" smtClean="0"/>
          </a:p>
        </p:txBody>
      </p:sp>
      <p:pic>
        <p:nvPicPr>
          <p:cNvPr id="2052" name="Picture 4" descr="C:\Users\User\Desktop\1\ф.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976" t="4648" r="12894" b="60251"/>
          <a:stretch/>
        </p:blipFill>
        <p:spPr bwMode="auto">
          <a:xfrm>
            <a:off x="1623529" y="5724129"/>
            <a:ext cx="4870580" cy="3209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220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750" y="0"/>
            <a:ext cx="5086350" cy="974685"/>
          </a:xfrm>
          <a:solidFill>
            <a:srgbClr val="92D050"/>
          </a:solidFill>
        </p:spPr>
        <p:txBody>
          <a:bodyPr/>
          <a:lstStyle/>
          <a:p>
            <a:r>
              <a:rPr lang="tt-RU" sz="2400" dirty="0" smtClean="0">
                <a:solidFill>
                  <a:schemeClr val="tx1"/>
                </a:solidFill>
              </a:rPr>
              <a:t/>
            </a:r>
            <a:br>
              <a:rPr lang="tt-RU" sz="2400" dirty="0" smtClean="0">
                <a:solidFill>
                  <a:schemeClr val="tx1"/>
                </a:solidFill>
              </a:rPr>
            </a:br>
            <a:r>
              <a:rPr lang="tt-RU" sz="2400" dirty="0">
                <a:solidFill>
                  <a:schemeClr val="tx1"/>
                </a:solidFill>
              </a:rPr>
              <a:t/>
            </a:r>
            <a:br>
              <a:rPr lang="tt-RU" sz="2400" dirty="0">
                <a:solidFill>
                  <a:schemeClr val="tx1"/>
                </a:solidFill>
              </a:rPr>
            </a:br>
            <a:r>
              <a:rPr lang="tt-RU" sz="2400" dirty="0" smtClean="0">
                <a:solidFill>
                  <a:schemeClr val="tx1"/>
                </a:solidFill>
              </a:rPr>
              <a:t/>
            </a:r>
            <a:br>
              <a:rPr lang="tt-RU" sz="2400" dirty="0" smtClean="0">
                <a:solidFill>
                  <a:schemeClr val="tx1"/>
                </a:solidFill>
              </a:rPr>
            </a:br>
            <a:r>
              <a:rPr lang="tt-RU" sz="2400" dirty="0">
                <a:solidFill>
                  <a:schemeClr val="tx1"/>
                </a:solidFill>
              </a:rPr>
              <a:t/>
            </a:r>
            <a:br>
              <a:rPr lang="tt-RU" sz="2400" dirty="0">
                <a:solidFill>
                  <a:schemeClr val="tx1"/>
                </a:solidFill>
              </a:rPr>
            </a:br>
            <a:r>
              <a:rPr lang="tt-RU" sz="2400" dirty="0" smtClean="0">
                <a:solidFill>
                  <a:schemeClr val="tx1"/>
                </a:solidFill>
              </a:rPr>
              <a:t>Хәрби билеты һәм орденнары</a:t>
            </a:r>
            <a:br>
              <a:rPr lang="tt-RU" sz="2400" dirty="0" smtClean="0">
                <a:solidFill>
                  <a:schemeClr val="tx1"/>
                </a:solidFill>
              </a:rPr>
            </a:br>
            <a:r>
              <a:rPr lang="tt-RU" sz="2400" dirty="0">
                <a:solidFill>
                  <a:schemeClr val="tx1"/>
                </a:solidFill>
              </a:rPr>
              <a:t/>
            </a:r>
            <a:br>
              <a:rPr lang="tt-RU" sz="2400" dirty="0">
                <a:solidFill>
                  <a:schemeClr val="tx1"/>
                </a:solidFill>
              </a:rPr>
            </a:br>
            <a:r>
              <a:rPr lang="tt-RU" sz="2400" dirty="0" smtClean="0">
                <a:solidFill>
                  <a:schemeClr val="tx1"/>
                </a:solidFill>
              </a:rPr>
              <a:t/>
            </a:r>
            <a:br>
              <a:rPr lang="tt-RU" sz="2400" dirty="0" smtClean="0">
                <a:solidFill>
                  <a:schemeClr val="tx1"/>
                </a:solidFill>
              </a:rPr>
            </a:br>
            <a:r>
              <a:rPr lang="tt-RU" sz="2400" dirty="0" smtClean="0">
                <a:solidFill>
                  <a:schemeClr val="tx1"/>
                </a:solidFill>
              </a:rPr>
              <a:t/>
            </a:r>
            <a:br>
              <a:rPr lang="tt-RU" sz="2400" dirty="0" smtClean="0">
                <a:solidFill>
                  <a:schemeClr val="tx1"/>
                </a:solidFill>
              </a:rPr>
            </a:br>
            <a:endParaRPr lang="ru-RU" sz="2400" dirty="0">
              <a:solidFill>
                <a:schemeClr val="tx1"/>
              </a:solidFill>
            </a:endParaRPr>
          </a:p>
        </p:txBody>
      </p:sp>
      <p:sp>
        <p:nvSpPr>
          <p:cNvPr id="3" name="Объект 2"/>
          <p:cNvSpPr>
            <a:spLocks noGrp="1"/>
          </p:cNvSpPr>
          <p:nvPr>
            <p:ph idx="1"/>
          </p:nvPr>
        </p:nvSpPr>
        <p:spPr/>
        <p:txBody>
          <a:bodyPr/>
          <a:lstStyle/>
          <a:p>
            <a:pPr marL="0" indent="0">
              <a:buNone/>
            </a:pPr>
            <a:r>
              <a:rPr lang="en-US" dirty="0" smtClean="0"/>
              <a:t>                    </a:t>
            </a:r>
            <a:endParaRPr lang="tt-RU" dirty="0" smtClean="0"/>
          </a:p>
          <a:p>
            <a:pPr marL="0" indent="0">
              <a:buNone/>
            </a:pPr>
            <a:endParaRPr lang="tt-RU" dirty="0"/>
          </a:p>
          <a:p>
            <a:pPr marL="0" indent="0">
              <a:buNone/>
            </a:pPr>
            <a:endParaRPr lang="tt-RU" dirty="0" smtClean="0"/>
          </a:p>
          <a:p>
            <a:pPr marL="0" indent="0">
              <a:buNone/>
            </a:pPr>
            <a:endParaRPr lang="tt-RU" dirty="0"/>
          </a:p>
          <a:p>
            <a:pPr marL="0" indent="0">
              <a:buNone/>
            </a:pPr>
            <a:endParaRPr lang="tt-RU" dirty="0" smtClean="0"/>
          </a:p>
          <a:p>
            <a:pPr marL="0" indent="0">
              <a:buNone/>
            </a:pPr>
            <a:endParaRPr lang="tt-RU" dirty="0"/>
          </a:p>
          <a:p>
            <a:pPr marL="0" indent="0">
              <a:buNone/>
            </a:pPr>
            <a:endParaRPr lang="tt-RU" dirty="0" smtClean="0"/>
          </a:p>
          <a:p>
            <a:pPr marL="0" indent="0">
              <a:buNone/>
            </a:pPr>
            <a:endParaRPr lang="tt-RU" dirty="0"/>
          </a:p>
          <a:p>
            <a:pPr marL="0" indent="0">
              <a:buNone/>
            </a:pPr>
            <a:endParaRPr lang="tt-RU" dirty="0" smtClean="0"/>
          </a:p>
          <a:p>
            <a:pPr marL="0" indent="0" algn="ctr">
              <a:buNone/>
            </a:pPr>
            <a:endParaRPr lang="tt-RU" sz="1600" dirty="0" smtClean="0"/>
          </a:p>
          <a:p>
            <a:pPr marL="0" indent="0" algn="ctr">
              <a:buNone/>
            </a:pPr>
            <a:endParaRPr lang="tt-RU" sz="1600" dirty="0"/>
          </a:p>
          <a:p>
            <a:pPr marL="0" indent="0" algn="ctr">
              <a:buNone/>
            </a:pPr>
            <a:r>
              <a:rPr lang="en-US" sz="1600" dirty="0" smtClean="0"/>
              <a:t>  </a:t>
            </a:r>
            <a:r>
              <a:rPr lang="tt-RU" sz="1600" dirty="0" smtClean="0">
                <a:latin typeface="Times New Roman" panose="02020603050405020304" pitchFamily="18" charset="0"/>
                <a:cs typeface="Times New Roman" panose="02020603050405020304" pitchFamily="18" charset="0"/>
              </a:rPr>
              <a:t>Мөбәрәкҗанова Кадрия яш</a:t>
            </a:r>
            <a:r>
              <a:rPr lang="ru-RU" sz="1600" dirty="0" smtClean="0">
                <a:latin typeface="Times New Roman" panose="02020603050405020304" pitchFamily="18" charset="0"/>
                <a:cs typeface="Times New Roman" panose="02020603050405020304" pitchFamily="18" charset="0"/>
              </a:rPr>
              <a:t>ь</a:t>
            </a:r>
            <a:r>
              <a:rPr lang="tt-RU" sz="1600" dirty="0" smtClean="0">
                <a:latin typeface="Times New Roman" panose="02020603050405020304" pitchFamily="18" charset="0"/>
                <a:cs typeface="Times New Roman" panose="02020603050405020304" pitchFamily="18" charset="0"/>
              </a:rPr>
              <a:t> буынга сугыш ветераны турында мәг</a:t>
            </a:r>
            <a:r>
              <a:rPr lang="ru-RU" sz="1600" dirty="0" smtClean="0">
                <a:latin typeface="Times New Roman" panose="02020603050405020304" pitchFamily="18" charset="0"/>
                <a:cs typeface="Times New Roman" panose="02020603050405020304" pitchFamily="18" charset="0"/>
              </a:rPr>
              <a:t>ъ</a:t>
            </a:r>
            <a:r>
              <a:rPr lang="tt-RU" sz="1600" dirty="0" smtClean="0">
                <a:latin typeface="Times New Roman" panose="02020603050405020304" pitchFamily="18" charset="0"/>
                <a:cs typeface="Times New Roman" panose="02020603050405020304" pitchFamily="18" charset="0"/>
              </a:rPr>
              <a:t>лүматлар бирә.</a:t>
            </a:r>
            <a:endParaRPr lang="ru-RU" sz="1600" dirty="0"/>
          </a:p>
        </p:txBody>
      </p:sp>
      <p:pic>
        <p:nvPicPr>
          <p:cNvPr id="3075" name="Picture 3" descr="C:\Users\User\Desktop\1\б.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15" t="6280" r="8916" b="9495"/>
          <a:stretch/>
        </p:blipFill>
        <p:spPr bwMode="auto">
          <a:xfrm>
            <a:off x="1566347" y="1115616"/>
            <a:ext cx="2448267" cy="34898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Награды_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92" y="163329"/>
            <a:ext cx="1214977" cy="1622715"/>
          </a:xfrm>
          <a:prstGeom prst="rect">
            <a:avLst/>
          </a:prstGeom>
          <a:noFill/>
          <a:ln w="9525">
            <a:noFill/>
            <a:miter lim="800000"/>
            <a:headEnd/>
            <a:tailEnd/>
          </a:ln>
          <a:effectLst/>
        </p:spPr>
      </p:pic>
      <p:pic>
        <p:nvPicPr>
          <p:cNvPr id="6" name="Picture 2" descr="C:\Users\User\Desktop\1\у.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085" t="10000" r="11544" b="7960"/>
          <a:stretch/>
        </p:blipFill>
        <p:spPr bwMode="auto">
          <a:xfrm>
            <a:off x="4291912" y="1115619"/>
            <a:ext cx="2232248" cy="33359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DSC0000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0734" y="4689483"/>
            <a:ext cx="4256578" cy="3192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648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88137" y="1043614"/>
            <a:ext cx="6481763" cy="1562559"/>
          </a:xfrm>
          <a:solidFill>
            <a:srgbClr val="FFFF00"/>
          </a:solidFill>
        </p:spPr>
        <p:txBody>
          <a:bodyPr/>
          <a:lstStyle/>
          <a:p>
            <a:r>
              <a:rPr lang="tt-RU" altLang="ru-RU" sz="1800" dirty="0" smtClean="0">
                <a:solidFill>
                  <a:schemeClr val="tx1"/>
                </a:solidFill>
                <a:effectLst>
                  <a:outerShdw blurRad="38100" dist="38100" dir="2700000" algn="tl">
                    <a:srgbClr val="000000">
                      <a:alpha val="43137"/>
                    </a:srgbClr>
                  </a:outerShdw>
                </a:effectLst>
              </a:rPr>
              <a:t>Сугыш ветераны:</a:t>
            </a:r>
            <a:br>
              <a:rPr lang="tt-RU" altLang="ru-RU" sz="1800" dirty="0" smtClean="0">
                <a:solidFill>
                  <a:schemeClr val="tx1"/>
                </a:solidFill>
                <a:effectLst>
                  <a:outerShdw blurRad="38100" dist="38100" dir="2700000" algn="tl">
                    <a:srgbClr val="000000">
                      <a:alpha val="43137"/>
                    </a:srgbClr>
                  </a:outerShdw>
                </a:effectLst>
              </a:rPr>
            </a:br>
            <a:r>
              <a:rPr lang="tt-RU" altLang="ru-RU" sz="3200" dirty="0" smtClean="0">
                <a:solidFill>
                  <a:srgbClr val="FF0000"/>
                </a:solidFill>
                <a:effectLst>
                  <a:outerShdw blurRad="38100" dist="38100" dir="2700000" algn="tl">
                    <a:srgbClr val="000000">
                      <a:alpha val="43137"/>
                    </a:srgbClr>
                  </a:outerShdw>
                </a:effectLst>
              </a:rPr>
              <a:t>Әдһәмов Талип Әдһәм улы </a:t>
            </a:r>
            <a:r>
              <a:rPr lang="tt-RU" altLang="ru-RU" sz="3200" dirty="0">
                <a:solidFill>
                  <a:srgbClr val="FF0000"/>
                </a:solidFill>
              </a:rPr>
              <a:t/>
            </a:r>
            <a:br>
              <a:rPr lang="tt-RU" altLang="ru-RU" sz="3200" dirty="0">
                <a:solidFill>
                  <a:srgbClr val="FF0000"/>
                </a:solidFill>
              </a:rPr>
            </a:br>
            <a:r>
              <a:rPr lang="tt-RU" altLang="ru-RU" sz="2000" dirty="0" smtClean="0">
                <a:solidFill>
                  <a:schemeClr val="tx1"/>
                </a:solidFill>
              </a:rPr>
              <a:t>2.05.1911-5.07.1989</a:t>
            </a:r>
            <a:r>
              <a:rPr lang="tt-RU" altLang="ru-RU" sz="3200" dirty="0">
                <a:solidFill>
                  <a:srgbClr val="FF0000"/>
                </a:solidFill>
              </a:rPr>
              <a:t/>
            </a:r>
            <a:br>
              <a:rPr lang="tt-RU" altLang="ru-RU" sz="3200" dirty="0">
                <a:solidFill>
                  <a:srgbClr val="FF0000"/>
                </a:solidFill>
              </a:rPr>
            </a:br>
            <a:r>
              <a:rPr lang="tt-RU" altLang="ru-RU" sz="3200" dirty="0" smtClean="0">
                <a:solidFill>
                  <a:srgbClr val="FF0000"/>
                </a:solidFill>
              </a:rPr>
              <a:t>                 </a:t>
            </a:r>
            <a:endParaRPr lang="ru-RU" altLang="ru-RU" sz="3200" dirty="0">
              <a:solidFill>
                <a:srgbClr val="FF0000"/>
              </a:solidFill>
            </a:endParaRPr>
          </a:p>
        </p:txBody>
      </p:sp>
      <p:sp>
        <p:nvSpPr>
          <p:cNvPr id="14339" name="Rectangle 3"/>
          <p:cNvSpPr>
            <a:spLocks noGrp="1" noChangeArrowheads="1"/>
          </p:cNvSpPr>
          <p:nvPr>
            <p:ph type="body" idx="1"/>
          </p:nvPr>
        </p:nvSpPr>
        <p:spPr>
          <a:xfrm>
            <a:off x="242889" y="4067949"/>
            <a:ext cx="6426994" cy="4441057"/>
          </a:xfrm>
        </p:spPr>
        <p:txBody>
          <a:bodyPr/>
          <a:lstStyle/>
          <a:p>
            <a:pPr>
              <a:buFontTx/>
              <a:buNone/>
            </a:pPr>
            <a:r>
              <a:rPr lang="en-US" altLang="ru-RU" dirty="0" smtClean="0"/>
              <a:t>                                 </a:t>
            </a:r>
          </a:p>
          <a:p>
            <a:pPr>
              <a:buFontTx/>
              <a:buNone/>
            </a:pPr>
            <a:endParaRPr lang="en-US" altLang="ru-RU" dirty="0"/>
          </a:p>
          <a:p>
            <a:pPr>
              <a:buFontTx/>
              <a:buNone/>
            </a:pPr>
            <a:endParaRPr lang="en-US" altLang="ru-RU" dirty="0" smtClean="0"/>
          </a:p>
          <a:p>
            <a:pPr>
              <a:buFontTx/>
              <a:buNone/>
            </a:pPr>
            <a:endParaRPr lang="tt-RU" altLang="ru-RU" dirty="0" smtClean="0"/>
          </a:p>
          <a:p>
            <a:pPr algn="ctr">
              <a:buFontTx/>
              <a:buNone/>
            </a:pPr>
            <a:r>
              <a:rPr lang="ru-RU" altLang="ru-RU" sz="1800" dirty="0" smtClean="0"/>
              <a:t>   </a:t>
            </a:r>
            <a:r>
              <a:rPr lang="ru-RU" altLang="ru-RU" sz="1800" dirty="0" err="1" smtClean="0"/>
              <a:t>Сугышта</a:t>
            </a:r>
            <a:r>
              <a:rPr lang="ru-RU" altLang="ru-RU" sz="1800" dirty="0" smtClean="0"/>
              <a:t> к</a:t>
            </a:r>
            <a:r>
              <a:rPr lang="tt-RU" altLang="ru-RU" sz="1800" dirty="0" smtClean="0"/>
              <a:t>үрсәткән батырлыклары </a:t>
            </a:r>
            <a:r>
              <a:rPr lang="tt-RU" altLang="ru-RU" sz="1800" dirty="0"/>
              <a:t>өчен  2 нче дәрәҗә Дан </a:t>
            </a:r>
            <a:r>
              <a:rPr lang="tt-RU" altLang="ru-RU" sz="1800" dirty="0" smtClean="0"/>
              <a:t>ордены,3 </a:t>
            </a:r>
            <a:r>
              <a:rPr lang="tt-RU" altLang="ru-RU" sz="1800" dirty="0"/>
              <a:t>нче дәрәҗә Дан </a:t>
            </a:r>
            <a:r>
              <a:rPr lang="tt-RU" altLang="ru-RU" sz="1800" dirty="0" smtClean="0"/>
              <a:t>ордены,Батырлык  </a:t>
            </a:r>
            <a:r>
              <a:rPr lang="tt-RU" altLang="ru-RU" sz="1800" dirty="0"/>
              <a:t>өчен </a:t>
            </a:r>
            <a:r>
              <a:rPr lang="tt-RU" altLang="ru-RU" sz="1800" dirty="0" smtClean="0"/>
              <a:t>медаль,1941-1945 еллардагы </a:t>
            </a:r>
            <a:r>
              <a:rPr lang="tt-RU" altLang="ru-RU" sz="1800" dirty="0"/>
              <a:t>Бөек Ватан </a:t>
            </a:r>
            <a:r>
              <a:rPr lang="tt-RU" altLang="ru-RU" sz="1800" dirty="0" smtClean="0"/>
              <a:t>сугышында Германияне </a:t>
            </a:r>
            <a:r>
              <a:rPr lang="tt-RU" altLang="ru-RU" sz="1800" dirty="0"/>
              <a:t>алган өчен </a:t>
            </a:r>
            <a:r>
              <a:rPr lang="tt-RU" altLang="ru-RU" sz="1800" dirty="0" smtClean="0"/>
              <a:t>медале белән бүләкләнә һәм</a:t>
            </a:r>
            <a:endParaRPr lang="tt-RU" altLang="ru-RU" sz="1800" dirty="0"/>
          </a:p>
          <a:p>
            <a:pPr algn="ctr">
              <a:buFontTx/>
              <a:buNone/>
            </a:pPr>
            <a:r>
              <a:rPr lang="tt-RU" altLang="ru-RU" sz="1800" dirty="0"/>
              <a:t>     1946 нчы елның </a:t>
            </a:r>
            <a:r>
              <a:rPr lang="tt-RU" altLang="ru-RU" sz="1800" dirty="0" smtClean="0"/>
              <a:t>июлендә </a:t>
            </a:r>
            <a:r>
              <a:rPr lang="tt-RU" altLang="ru-RU" sz="1800" dirty="0"/>
              <a:t>Хезмәт батыры </a:t>
            </a:r>
            <a:r>
              <a:rPr lang="tt-RU" altLang="ru-RU" sz="1800" dirty="0" smtClean="0"/>
              <a:t>орденына</a:t>
            </a:r>
            <a:endParaRPr lang="tt-RU" altLang="ru-RU" sz="1800" dirty="0"/>
          </a:p>
          <a:p>
            <a:pPr algn="ctr">
              <a:buFontTx/>
              <a:buNone/>
            </a:pPr>
            <a:r>
              <a:rPr lang="tt-RU" altLang="ru-RU" sz="1800" dirty="0"/>
              <a:t>    1946 нчы елның  </a:t>
            </a:r>
            <a:r>
              <a:rPr lang="tt-RU" altLang="ru-RU" sz="1800" dirty="0" smtClean="0"/>
              <a:t>сентябрендә </a:t>
            </a:r>
            <a:r>
              <a:rPr lang="tt-RU" altLang="ru-RU" sz="1800" dirty="0"/>
              <a:t>1 нче дәрәҗә </a:t>
            </a:r>
            <a:r>
              <a:rPr lang="tt-RU" altLang="ru-RU" sz="1800" dirty="0" smtClean="0"/>
              <a:t>ордена лаек була.</a:t>
            </a:r>
            <a:endParaRPr lang="en-US" altLang="ru-RU" sz="1800" dirty="0" smtClean="0"/>
          </a:p>
        </p:txBody>
      </p:sp>
      <p:pic>
        <p:nvPicPr>
          <p:cNvPr id="1026" name="Picture 2" descr="C:\Users\User\Desktop\1\Т.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084" t="11003" r="12005" b="25867"/>
          <a:stretch/>
        </p:blipFill>
        <p:spPr bwMode="auto">
          <a:xfrm>
            <a:off x="188644" y="2937681"/>
            <a:ext cx="2594969" cy="30025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User\Desktop\1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68" t="25180" r="57577" b="34340"/>
          <a:stretch/>
        </p:blipFill>
        <p:spPr bwMode="auto">
          <a:xfrm>
            <a:off x="2564904" y="2606169"/>
            <a:ext cx="2160240" cy="366553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Т.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367" t="1559" r="16806" b="65214"/>
          <a:stretch/>
        </p:blipFill>
        <p:spPr bwMode="auto">
          <a:xfrm>
            <a:off x="4493909" y="3297712"/>
            <a:ext cx="2364093" cy="2282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015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t-RU" altLang="ru-RU" sz="1400" dirty="0" smtClean="0">
                <a:solidFill>
                  <a:srgbClr val="820000"/>
                </a:solidFill>
              </a:rPr>
              <a:t/>
            </a:r>
            <a:br>
              <a:rPr lang="tt-RU" altLang="ru-RU" sz="1400" dirty="0" smtClean="0">
                <a:solidFill>
                  <a:srgbClr val="820000"/>
                </a:solidFill>
              </a:rPr>
            </a:br>
            <a:endParaRPr lang="ru-RU" altLang="ru-RU" sz="1400" dirty="0">
              <a:solidFill>
                <a:srgbClr val="820000"/>
              </a:solidFill>
            </a:endParaRPr>
          </a:p>
        </p:txBody>
      </p:sp>
      <p:sp>
        <p:nvSpPr>
          <p:cNvPr id="4" name="Объект 3"/>
          <p:cNvSpPr>
            <a:spLocks noGrp="1"/>
          </p:cNvSpPr>
          <p:nvPr>
            <p:ph idx="1"/>
          </p:nvPr>
        </p:nvSpPr>
        <p:spPr>
          <a:xfrm>
            <a:off x="115671" y="364089"/>
            <a:ext cx="6399445" cy="7804151"/>
          </a:xfrm>
        </p:spPr>
        <p:txBody>
          <a:bodyPr/>
          <a:lstStyle/>
          <a:p>
            <a:endParaRPr lang="ru-RU" dirty="0" smtClean="0"/>
          </a:p>
          <a:p>
            <a:endParaRPr lang="ru-RU" dirty="0"/>
          </a:p>
          <a:p>
            <a:endParaRPr lang="ru-RU" dirty="0" smtClean="0"/>
          </a:p>
          <a:p>
            <a:endParaRPr lang="ru-RU" dirty="0"/>
          </a:p>
          <a:p>
            <a:endParaRPr lang="ru-RU" dirty="0" smtClean="0"/>
          </a:p>
          <a:p>
            <a:endParaRPr lang="ru-RU" dirty="0"/>
          </a:p>
          <a:p>
            <a:pPr marL="0" indent="0">
              <a:buNone/>
            </a:pPr>
            <a:endParaRPr lang="ru-RU" dirty="0"/>
          </a:p>
          <a:p>
            <a:pPr marL="0" indent="0" algn="ctr">
              <a:buNone/>
            </a:pPr>
            <a:r>
              <a:rPr lang="ru-RU" sz="1800" dirty="0" smtClean="0"/>
              <a:t>    </a:t>
            </a:r>
            <a:r>
              <a:rPr lang="ru-RU" sz="1800" dirty="0" err="1" smtClean="0"/>
              <a:t>Әдһәмов</a:t>
            </a:r>
            <a:r>
              <a:rPr lang="ru-RU" sz="1800" dirty="0" smtClean="0"/>
              <a:t> </a:t>
            </a:r>
            <a:r>
              <a:rPr lang="ru-RU" sz="1800" dirty="0" err="1"/>
              <a:t>Талип</a:t>
            </a:r>
            <a:r>
              <a:rPr lang="ru-RU" sz="1800" dirty="0"/>
              <a:t> </a:t>
            </a:r>
            <a:r>
              <a:rPr lang="ru-RU" sz="1800" dirty="0" err="1"/>
              <a:t>Әдһәм</a:t>
            </a:r>
            <a:r>
              <a:rPr lang="ru-RU" sz="1800" dirty="0"/>
              <a:t> </a:t>
            </a:r>
            <a:r>
              <a:rPr lang="ru-RU" sz="1800" dirty="0" err="1"/>
              <a:t>улы</a:t>
            </a:r>
            <a:r>
              <a:rPr lang="ru-RU" sz="1800" dirty="0"/>
              <a:t> </a:t>
            </a:r>
            <a:r>
              <a:rPr lang="ru-RU" sz="1800" dirty="0" err="1"/>
              <a:t>Саба</a:t>
            </a:r>
            <a:r>
              <a:rPr lang="ru-RU" sz="1800" dirty="0"/>
              <a:t> районы Олы </a:t>
            </a:r>
            <a:r>
              <a:rPr lang="ru-RU" sz="1800" dirty="0" err="1"/>
              <a:t>Кибәче</a:t>
            </a:r>
            <a:r>
              <a:rPr lang="ru-RU" sz="1800" dirty="0"/>
              <a:t> </a:t>
            </a:r>
            <a:r>
              <a:rPr lang="ru-RU" sz="1800" dirty="0" err="1"/>
              <a:t>авылында</a:t>
            </a:r>
            <a:r>
              <a:rPr lang="ru-RU" sz="1800" dirty="0"/>
              <a:t> 1911нче </a:t>
            </a:r>
            <a:r>
              <a:rPr lang="ru-RU" sz="1800" dirty="0" err="1"/>
              <a:t>елның</a:t>
            </a:r>
            <a:r>
              <a:rPr lang="ru-RU" sz="1800" dirty="0"/>
              <a:t> 2 </a:t>
            </a:r>
            <a:r>
              <a:rPr lang="ru-RU" sz="1800" dirty="0" err="1"/>
              <a:t>маенда</a:t>
            </a:r>
            <a:r>
              <a:rPr lang="ru-RU" sz="1800" dirty="0"/>
              <a:t> крестьян </a:t>
            </a:r>
            <a:r>
              <a:rPr lang="ru-RU" sz="1800" dirty="0" err="1"/>
              <a:t>гаиләсендә</a:t>
            </a:r>
            <a:r>
              <a:rPr lang="ru-RU" sz="1800" dirty="0"/>
              <a:t> </a:t>
            </a:r>
            <a:r>
              <a:rPr lang="ru-RU" sz="1800" dirty="0" err="1"/>
              <a:t>дөньяга</a:t>
            </a:r>
            <a:r>
              <a:rPr lang="ru-RU" sz="1800" dirty="0"/>
              <a:t> </a:t>
            </a:r>
            <a:r>
              <a:rPr lang="ru-RU" sz="1800" dirty="0" err="1"/>
              <a:t>килә</a:t>
            </a:r>
            <a:r>
              <a:rPr lang="ru-RU" sz="1800" dirty="0"/>
              <a:t>. </a:t>
            </a:r>
            <a:r>
              <a:rPr lang="ru-RU" sz="1800" dirty="0" err="1"/>
              <a:t>Яшьли</a:t>
            </a:r>
            <a:r>
              <a:rPr lang="ru-RU" sz="1800" dirty="0"/>
              <a:t> </a:t>
            </a:r>
            <a:r>
              <a:rPr lang="ru-RU" sz="1800" dirty="0" err="1"/>
              <a:t>әти-әнисенән</a:t>
            </a:r>
            <a:r>
              <a:rPr lang="ru-RU" sz="1800" dirty="0"/>
              <a:t> </a:t>
            </a:r>
            <a:r>
              <a:rPr lang="ru-RU" sz="1800" dirty="0" err="1"/>
              <a:t>ятим</a:t>
            </a:r>
            <a:r>
              <a:rPr lang="ru-RU" sz="1800" dirty="0"/>
              <a:t> </a:t>
            </a:r>
            <a:r>
              <a:rPr lang="ru-RU" sz="1800" dirty="0" err="1"/>
              <a:t>калып</a:t>
            </a:r>
            <a:r>
              <a:rPr lang="ru-RU" sz="1800" dirty="0"/>
              <a:t> 11 </a:t>
            </a:r>
            <a:r>
              <a:rPr lang="ru-RU" sz="1800" dirty="0" err="1"/>
              <a:t>яшенән</a:t>
            </a:r>
            <a:r>
              <a:rPr lang="ru-RU" sz="1800" dirty="0"/>
              <a:t> </a:t>
            </a:r>
            <a:r>
              <a:rPr lang="ru-RU" sz="1800" dirty="0" err="1"/>
              <a:t>ялланып</a:t>
            </a:r>
            <a:r>
              <a:rPr lang="ru-RU" sz="1800" dirty="0"/>
              <a:t> </a:t>
            </a:r>
            <a:r>
              <a:rPr lang="ru-RU" sz="1800" dirty="0" err="1"/>
              <a:t>хезмәт</a:t>
            </a:r>
            <a:r>
              <a:rPr lang="ru-RU" sz="1800" dirty="0"/>
              <a:t> </a:t>
            </a:r>
            <a:r>
              <a:rPr lang="ru-RU" sz="1800" dirty="0" err="1"/>
              <a:t>итә</a:t>
            </a:r>
            <a:r>
              <a:rPr lang="ru-RU" sz="1800" dirty="0"/>
              <a:t>. </a:t>
            </a:r>
            <a:r>
              <a:rPr lang="ru-RU" sz="1800" dirty="0" err="1"/>
              <a:t>Шунлыктан</a:t>
            </a:r>
            <a:r>
              <a:rPr lang="ru-RU" sz="1800" dirty="0"/>
              <a:t>              2 </a:t>
            </a:r>
            <a:r>
              <a:rPr lang="ru-RU" sz="1800" dirty="0" err="1"/>
              <a:t>сыйныф</a:t>
            </a:r>
            <a:r>
              <a:rPr lang="ru-RU" sz="1800" dirty="0"/>
              <a:t> </a:t>
            </a:r>
            <a:r>
              <a:rPr lang="ru-RU" sz="1800" dirty="0" err="1"/>
              <a:t>кына</a:t>
            </a:r>
            <a:r>
              <a:rPr lang="ru-RU" sz="1800" dirty="0"/>
              <a:t> </a:t>
            </a:r>
            <a:r>
              <a:rPr lang="ru-RU" sz="1800" dirty="0" err="1"/>
              <a:t>укыган</a:t>
            </a:r>
            <a:r>
              <a:rPr lang="ru-RU" sz="1800" dirty="0"/>
              <a:t>. 1933нче </a:t>
            </a:r>
            <a:r>
              <a:rPr lang="ru-RU" sz="1800" dirty="0" err="1"/>
              <a:t>елның</a:t>
            </a:r>
            <a:r>
              <a:rPr lang="ru-RU" sz="1800" dirty="0"/>
              <a:t> 16 </a:t>
            </a:r>
            <a:r>
              <a:rPr lang="ru-RU" sz="1800" dirty="0" err="1"/>
              <a:t>ноябрендә</a:t>
            </a:r>
            <a:r>
              <a:rPr lang="ru-RU" sz="1800" dirty="0"/>
              <a:t>  </a:t>
            </a:r>
            <a:r>
              <a:rPr lang="ru-RU" sz="1800" dirty="0" err="1"/>
              <a:t>Төбәк</a:t>
            </a:r>
            <a:r>
              <a:rPr lang="ru-RU" sz="1800" dirty="0"/>
              <a:t> </a:t>
            </a:r>
            <a:r>
              <a:rPr lang="ru-RU" sz="1800" dirty="0" err="1"/>
              <a:t>авылы</a:t>
            </a:r>
            <a:r>
              <a:rPr lang="ru-RU" sz="1800" dirty="0"/>
              <a:t> </a:t>
            </a:r>
            <a:r>
              <a:rPr lang="ru-RU" sz="1800" dirty="0" err="1"/>
              <a:t>кызы</a:t>
            </a:r>
            <a:r>
              <a:rPr lang="ru-RU" sz="1800" dirty="0"/>
              <a:t> </a:t>
            </a:r>
            <a:r>
              <a:rPr lang="ru-RU" sz="1800" dirty="0" err="1"/>
              <a:t>Гамбәрбикә</a:t>
            </a:r>
            <a:r>
              <a:rPr lang="ru-RU" sz="1800" dirty="0"/>
              <a:t> </a:t>
            </a:r>
            <a:r>
              <a:rPr lang="ru-RU" sz="1800" dirty="0" err="1"/>
              <a:t>белән</a:t>
            </a:r>
            <a:r>
              <a:rPr lang="ru-RU" sz="1800" dirty="0"/>
              <a:t> </a:t>
            </a:r>
            <a:r>
              <a:rPr lang="ru-RU" sz="1800" dirty="0" err="1"/>
              <a:t>гаилә</a:t>
            </a:r>
            <a:r>
              <a:rPr lang="ru-RU" sz="1800" dirty="0"/>
              <a:t> кора.</a:t>
            </a:r>
          </a:p>
        </p:txBody>
      </p:sp>
      <p:sp>
        <p:nvSpPr>
          <p:cNvPr id="25603" name="Rectangle 3"/>
          <p:cNvSpPr>
            <a:spLocks noGrp="1" noChangeArrowheads="1"/>
          </p:cNvSpPr>
          <p:nvPr>
            <p:ph type="body" sz="half" idx="2"/>
          </p:nvPr>
        </p:nvSpPr>
        <p:spPr>
          <a:xfrm>
            <a:off x="342912" y="1913489"/>
            <a:ext cx="6110424" cy="6254751"/>
          </a:xfrm>
        </p:spPr>
        <p:txBody>
          <a:bodyPr/>
          <a:lstStyle/>
          <a:p>
            <a:pPr>
              <a:buFontTx/>
              <a:buNone/>
            </a:pPr>
            <a:endParaRPr lang="tt-RU" altLang="ru-RU" dirty="0" smtClean="0"/>
          </a:p>
          <a:p>
            <a:pPr>
              <a:buFontTx/>
              <a:buNone/>
            </a:pPr>
            <a:r>
              <a:rPr lang="en-US" altLang="ru-RU" dirty="0" smtClean="0"/>
              <a:t>  </a:t>
            </a:r>
            <a:endParaRPr lang="tt-RU" altLang="ru-RU" dirty="0" smtClean="0"/>
          </a:p>
          <a:p>
            <a:pPr>
              <a:buFontTx/>
              <a:buNone/>
            </a:pPr>
            <a:endParaRPr lang="tt-RU" altLang="ru-RU" dirty="0"/>
          </a:p>
          <a:p>
            <a:pPr>
              <a:buFontTx/>
              <a:buNone/>
            </a:pPr>
            <a:endParaRPr lang="tt-RU" altLang="ru-RU" dirty="0" smtClean="0"/>
          </a:p>
          <a:p>
            <a:pPr>
              <a:buFontTx/>
              <a:buNone/>
            </a:pPr>
            <a:endParaRPr lang="tt-RU" altLang="ru-RU" dirty="0"/>
          </a:p>
          <a:p>
            <a:pPr>
              <a:buFontTx/>
              <a:buNone/>
            </a:pPr>
            <a:endParaRPr lang="tt-RU" altLang="ru-RU" dirty="0" smtClean="0"/>
          </a:p>
          <a:p>
            <a:pPr>
              <a:buFontTx/>
              <a:buNone/>
            </a:pPr>
            <a:endParaRPr lang="tt-RU" altLang="ru-RU" dirty="0"/>
          </a:p>
          <a:p>
            <a:pPr>
              <a:buFontTx/>
              <a:buNone/>
            </a:pPr>
            <a:endParaRPr lang="tt-RU" altLang="ru-RU" dirty="0" smtClean="0"/>
          </a:p>
          <a:p>
            <a:pPr>
              <a:buFontTx/>
              <a:buNone/>
            </a:pPr>
            <a:endParaRPr lang="tt-RU" altLang="ru-RU" dirty="0" smtClean="0"/>
          </a:p>
          <a:p>
            <a:pPr>
              <a:buFontTx/>
              <a:buNone/>
            </a:pPr>
            <a:endParaRPr lang="tt-RU" altLang="ru-RU" sz="1800" dirty="0"/>
          </a:p>
          <a:p>
            <a:pPr>
              <a:buFontTx/>
              <a:buNone/>
            </a:pPr>
            <a:endParaRPr lang="tt-RU" altLang="ru-RU" sz="1800" dirty="0"/>
          </a:p>
          <a:p>
            <a:pPr>
              <a:buFontTx/>
              <a:buNone/>
            </a:pPr>
            <a:endParaRPr lang="tt-RU" altLang="ru-RU" sz="1800" dirty="0" smtClean="0"/>
          </a:p>
          <a:p>
            <a:pPr>
              <a:buFontTx/>
              <a:buNone/>
            </a:pPr>
            <a:r>
              <a:rPr lang="tt-RU" altLang="ru-RU" sz="1800" dirty="0" smtClean="0"/>
              <a:t>                                                              </a:t>
            </a:r>
            <a:endParaRPr lang="tt-RU" altLang="ru-RU" sz="1800" dirty="0"/>
          </a:p>
          <a:p>
            <a:pPr>
              <a:buFontTx/>
              <a:buNone/>
            </a:pPr>
            <a:endParaRPr lang="tt-RU" altLang="ru-RU" sz="1800" dirty="0" smtClean="0"/>
          </a:p>
          <a:p>
            <a:pPr>
              <a:buFontTx/>
              <a:buNone/>
            </a:pPr>
            <a:endParaRPr lang="tt-RU" altLang="ru-RU" sz="1800" dirty="0"/>
          </a:p>
          <a:p>
            <a:r>
              <a:rPr lang="ru-RU" altLang="ru-RU" sz="1700" dirty="0" err="1"/>
              <a:t>Сугыштан</a:t>
            </a:r>
            <a:r>
              <a:rPr lang="ru-RU" altLang="ru-RU" sz="1700" dirty="0"/>
              <a:t> </a:t>
            </a:r>
            <a:r>
              <a:rPr lang="ru-RU" altLang="ru-RU" sz="1700" dirty="0" err="1"/>
              <a:t>кайтканнан</a:t>
            </a:r>
            <a:r>
              <a:rPr lang="ru-RU" altLang="ru-RU" sz="1700" dirty="0"/>
              <a:t> </a:t>
            </a:r>
            <a:r>
              <a:rPr lang="ru-RU" altLang="ru-RU" sz="1700" dirty="0" err="1"/>
              <a:t>соң</a:t>
            </a:r>
            <a:r>
              <a:rPr lang="ru-RU" altLang="ru-RU" sz="1700" dirty="0"/>
              <a:t> </a:t>
            </a:r>
            <a:r>
              <a:rPr lang="ru-RU" altLang="ru-RU" sz="1700" dirty="0" err="1"/>
              <a:t>авылда</a:t>
            </a:r>
            <a:r>
              <a:rPr lang="ru-RU" altLang="ru-RU" sz="1700" dirty="0"/>
              <a:t> колхоз председателе, </a:t>
            </a:r>
            <a:r>
              <a:rPr lang="ru-RU" altLang="ru-RU" sz="1700" dirty="0" err="1"/>
              <a:t>янгын</a:t>
            </a:r>
            <a:r>
              <a:rPr lang="ru-RU" altLang="ru-RU" sz="1700" dirty="0"/>
              <a:t> </a:t>
            </a:r>
            <a:r>
              <a:rPr lang="ru-RU" altLang="ru-RU" sz="1700" dirty="0" err="1"/>
              <a:t>сүндерүче</a:t>
            </a:r>
            <a:r>
              <a:rPr lang="ru-RU" altLang="ru-RU" sz="1700" dirty="0"/>
              <a:t>, </a:t>
            </a:r>
            <a:r>
              <a:rPr lang="ru-RU" altLang="ru-RU" sz="1700" dirty="0" err="1"/>
              <a:t>өлкән</a:t>
            </a:r>
            <a:r>
              <a:rPr lang="ru-RU" altLang="ru-RU" sz="1700" dirty="0"/>
              <a:t> </a:t>
            </a:r>
            <a:r>
              <a:rPr lang="ru-RU" altLang="ru-RU" sz="1700" dirty="0" err="1"/>
              <a:t>ат</a:t>
            </a:r>
            <a:r>
              <a:rPr lang="ru-RU" altLang="ru-RU" sz="1700" dirty="0"/>
              <a:t> </a:t>
            </a:r>
            <a:r>
              <a:rPr lang="ru-RU" altLang="ru-RU" sz="1700" dirty="0" err="1"/>
              <a:t>караучы</a:t>
            </a:r>
            <a:r>
              <a:rPr lang="ru-RU" altLang="ru-RU" sz="1700" dirty="0"/>
              <a:t> </a:t>
            </a:r>
            <a:r>
              <a:rPr lang="ru-RU" altLang="ru-RU" sz="1700" dirty="0" err="1"/>
              <a:t>булып</a:t>
            </a:r>
            <a:r>
              <a:rPr lang="ru-RU" altLang="ru-RU" sz="1700" dirty="0"/>
              <a:t> </a:t>
            </a:r>
            <a:r>
              <a:rPr lang="ru-RU" altLang="ru-RU" sz="1700" dirty="0" err="1"/>
              <a:t>эшли</a:t>
            </a:r>
            <a:r>
              <a:rPr lang="ru-RU" altLang="ru-RU" sz="1700" dirty="0"/>
              <a:t>. 1970 </a:t>
            </a:r>
            <a:r>
              <a:rPr lang="ru-RU" altLang="ru-RU" sz="1700" dirty="0" err="1"/>
              <a:t>нче</a:t>
            </a:r>
            <a:r>
              <a:rPr lang="ru-RU" altLang="ru-RU" sz="1700" dirty="0"/>
              <a:t> </a:t>
            </a:r>
            <a:r>
              <a:rPr lang="ru-RU" altLang="ru-RU" sz="1700" dirty="0" err="1"/>
              <a:t>елны</a:t>
            </a:r>
            <a:r>
              <a:rPr lang="ru-RU" altLang="ru-RU" sz="1700" dirty="0"/>
              <a:t> </a:t>
            </a:r>
            <a:r>
              <a:rPr lang="ru-RU" altLang="ru-RU" sz="1700" dirty="0" err="1"/>
              <a:t>пенсиягә</a:t>
            </a:r>
            <a:r>
              <a:rPr lang="ru-RU" altLang="ru-RU" sz="1700" dirty="0"/>
              <a:t> </a:t>
            </a:r>
            <a:r>
              <a:rPr lang="ru-RU" altLang="ru-RU" sz="1700" dirty="0" err="1"/>
              <a:t>китә</a:t>
            </a:r>
            <a:r>
              <a:rPr lang="ru-RU" altLang="ru-RU" sz="1700" dirty="0"/>
              <a:t>. </a:t>
            </a:r>
            <a:r>
              <a:rPr lang="ru-RU" altLang="ru-RU" sz="1700" dirty="0" err="1"/>
              <a:t>Алар</a:t>
            </a:r>
            <a:r>
              <a:rPr lang="ru-RU" altLang="ru-RU" sz="1700" dirty="0"/>
              <a:t> </a:t>
            </a:r>
            <a:r>
              <a:rPr lang="ru-RU" altLang="ru-RU" sz="1700" dirty="0" err="1"/>
              <a:t>әби</a:t>
            </a:r>
            <a:r>
              <a:rPr lang="ru-RU" altLang="ru-RU" sz="1700" dirty="0"/>
              <a:t> </a:t>
            </a:r>
            <a:r>
              <a:rPr lang="ru-RU" altLang="ru-RU" sz="1700" dirty="0" err="1"/>
              <a:t>белән</a:t>
            </a:r>
            <a:r>
              <a:rPr lang="ru-RU" altLang="ru-RU" sz="1700" dirty="0"/>
              <a:t> 7 бала </a:t>
            </a:r>
            <a:r>
              <a:rPr lang="ru-RU" altLang="ru-RU" sz="1700" dirty="0" err="1"/>
              <a:t>тәрбияләп</a:t>
            </a:r>
            <a:r>
              <a:rPr lang="ru-RU" altLang="ru-RU" sz="1700" dirty="0"/>
              <a:t> </a:t>
            </a:r>
            <a:r>
              <a:rPr lang="ru-RU" altLang="ru-RU" sz="1700" dirty="0" err="1"/>
              <a:t>үстерәләр</a:t>
            </a:r>
            <a:r>
              <a:rPr lang="ru-RU" altLang="ru-RU" sz="1700" dirty="0"/>
              <a:t>.</a:t>
            </a:r>
          </a:p>
          <a:p>
            <a:r>
              <a:rPr lang="ru-RU" altLang="ru-RU" sz="1700" dirty="0"/>
              <a:t>    </a:t>
            </a:r>
            <a:r>
              <a:rPr lang="ru-RU" altLang="ru-RU" sz="1700" dirty="0" err="1"/>
              <a:t>Барысы</a:t>
            </a:r>
            <a:r>
              <a:rPr lang="ru-RU" altLang="ru-RU" sz="1700" dirty="0"/>
              <a:t> да </a:t>
            </a:r>
            <a:r>
              <a:rPr lang="ru-RU" altLang="ru-RU" sz="1700" dirty="0" err="1"/>
              <a:t>укыдылар</a:t>
            </a:r>
            <a:r>
              <a:rPr lang="ru-RU" altLang="ru-RU" sz="1700" dirty="0"/>
              <a:t>, </a:t>
            </a:r>
            <a:r>
              <a:rPr lang="ru-RU" altLang="ru-RU" sz="1700" dirty="0" err="1"/>
              <a:t>тормышта</a:t>
            </a:r>
            <a:r>
              <a:rPr lang="ru-RU" altLang="ru-RU" sz="1700" dirty="0"/>
              <a:t> </a:t>
            </a:r>
            <a:r>
              <a:rPr lang="ru-RU" altLang="ru-RU" sz="1700" dirty="0" err="1"/>
              <a:t>үз</a:t>
            </a:r>
            <a:r>
              <a:rPr lang="ru-RU" altLang="ru-RU" sz="1700" dirty="0"/>
              <a:t> </a:t>
            </a:r>
            <a:r>
              <a:rPr lang="ru-RU" altLang="ru-RU" sz="1700" dirty="0" err="1"/>
              <a:t>юлларын</a:t>
            </a:r>
            <a:r>
              <a:rPr lang="ru-RU" altLang="ru-RU" sz="1700" dirty="0"/>
              <a:t> </a:t>
            </a:r>
            <a:r>
              <a:rPr lang="ru-RU" altLang="ru-RU" sz="1700" dirty="0" err="1"/>
              <a:t>таптылар</a:t>
            </a:r>
            <a:r>
              <a:rPr lang="ru-RU" altLang="ru-RU" sz="1700" dirty="0"/>
              <a:t>. Инде </a:t>
            </a:r>
            <a:r>
              <a:rPr lang="ru-RU" altLang="ru-RU" sz="1700" dirty="0" err="1"/>
              <a:t>аның</a:t>
            </a:r>
            <a:r>
              <a:rPr lang="ru-RU" altLang="ru-RU" sz="1700" dirty="0"/>
              <a:t> </a:t>
            </a:r>
            <a:r>
              <a:rPr lang="ru-RU" altLang="ru-RU" sz="1700" dirty="0" err="1"/>
              <a:t>оныклары</a:t>
            </a:r>
            <a:r>
              <a:rPr lang="ru-RU" altLang="ru-RU" sz="1700" dirty="0"/>
              <a:t> да </a:t>
            </a:r>
            <a:r>
              <a:rPr lang="ru-RU" altLang="ru-RU" sz="1700" dirty="0" err="1"/>
              <a:t>зурлар</a:t>
            </a:r>
            <a:r>
              <a:rPr lang="ru-RU" altLang="ru-RU" sz="1700" dirty="0"/>
              <a:t>. </a:t>
            </a:r>
            <a:r>
              <a:rPr lang="ru-RU" altLang="ru-RU" sz="1700" dirty="0" err="1"/>
              <a:t>Аңа</a:t>
            </a:r>
            <a:r>
              <a:rPr lang="ru-RU" altLang="ru-RU" sz="1700" dirty="0"/>
              <a:t> </a:t>
            </a:r>
            <a:r>
              <a:rPr lang="ru-RU" altLang="ru-RU" sz="1700" dirty="0" err="1"/>
              <a:t>сугыш</a:t>
            </a:r>
            <a:r>
              <a:rPr lang="ru-RU" altLang="ru-RU" sz="1700" dirty="0"/>
              <a:t> </a:t>
            </a:r>
            <a:r>
              <a:rPr lang="ru-RU" altLang="ru-RU" sz="1700" dirty="0" err="1"/>
              <a:t>яралары</a:t>
            </a:r>
            <a:r>
              <a:rPr lang="ru-RU" altLang="ru-RU" sz="1700" dirty="0"/>
              <a:t> </a:t>
            </a:r>
            <a:r>
              <a:rPr lang="ru-RU" altLang="ru-RU" sz="1700" dirty="0" err="1"/>
              <a:t>һәм</a:t>
            </a:r>
            <a:r>
              <a:rPr lang="ru-RU" altLang="ru-RU" sz="1700" dirty="0"/>
              <a:t> </a:t>
            </a:r>
            <a:r>
              <a:rPr lang="ru-RU" altLang="ru-RU" sz="1700" dirty="0" err="1"/>
              <a:t>авырулар</a:t>
            </a:r>
            <a:r>
              <a:rPr lang="ru-RU" altLang="ru-RU" sz="1700" dirty="0"/>
              <a:t> </a:t>
            </a:r>
            <a:r>
              <a:rPr lang="ru-RU" altLang="ru-RU" sz="1700" dirty="0" err="1"/>
              <a:t>тынычлык</a:t>
            </a:r>
            <a:r>
              <a:rPr lang="ru-RU" altLang="ru-RU" sz="1700" dirty="0"/>
              <a:t> </a:t>
            </a:r>
            <a:r>
              <a:rPr lang="ru-RU" altLang="ru-RU" sz="1700" dirty="0" err="1"/>
              <a:t>бирмәде</a:t>
            </a:r>
            <a:r>
              <a:rPr lang="ru-RU" altLang="ru-RU" sz="1700" dirty="0"/>
              <a:t>. </a:t>
            </a:r>
            <a:r>
              <a:rPr lang="ru-RU" altLang="ru-RU" sz="1700" dirty="0" err="1"/>
              <a:t>Бик</a:t>
            </a:r>
            <a:r>
              <a:rPr lang="ru-RU" altLang="ru-RU" sz="1700" dirty="0"/>
              <a:t> </a:t>
            </a:r>
            <a:r>
              <a:rPr lang="ru-RU" altLang="ru-RU" sz="1700" dirty="0" err="1"/>
              <a:t>озак</a:t>
            </a:r>
            <a:r>
              <a:rPr lang="ru-RU" altLang="ru-RU" sz="1700" dirty="0"/>
              <a:t> </a:t>
            </a:r>
            <a:r>
              <a:rPr lang="ru-RU" altLang="ru-RU" sz="1700" dirty="0" err="1"/>
              <a:t>шифаханәләрдә</a:t>
            </a:r>
            <a:r>
              <a:rPr lang="ru-RU" altLang="ru-RU" sz="1700" dirty="0"/>
              <a:t> </a:t>
            </a:r>
            <a:r>
              <a:rPr lang="ru-RU" altLang="ru-RU" sz="1700" dirty="0" err="1"/>
              <a:t>ятарга</a:t>
            </a:r>
            <a:r>
              <a:rPr lang="ru-RU" altLang="ru-RU" sz="1700" dirty="0"/>
              <a:t> туры </a:t>
            </a:r>
            <a:r>
              <a:rPr lang="ru-RU" altLang="ru-RU" sz="1700" dirty="0" err="1"/>
              <a:t>килде</a:t>
            </a:r>
            <a:r>
              <a:rPr lang="ru-RU" altLang="ru-RU" sz="1700" dirty="0"/>
              <a:t>.  </a:t>
            </a:r>
            <a:r>
              <a:rPr lang="ru-RU" altLang="ru-RU" sz="1700" dirty="0" err="1"/>
              <a:t>Ләкин</a:t>
            </a:r>
            <a:r>
              <a:rPr lang="ru-RU" altLang="ru-RU" sz="1700" dirty="0"/>
              <a:t> </a:t>
            </a:r>
            <a:r>
              <a:rPr lang="ru-RU" altLang="ru-RU" sz="1700" dirty="0" err="1"/>
              <a:t>ул</a:t>
            </a:r>
            <a:r>
              <a:rPr lang="ru-RU" altLang="ru-RU" sz="1700" dirty="0"/>
              <a:t> </a:t>
            </a:r>
            <a:r>
              <a:rPr lang="ru-RU" altLang="ru-RU" sz="1700" dirty="0" err="1"/>
              <a:t>Ходай</a:t>
            </a:r>
            <a:r>
              <a:rPr lang="ru-RU" altLang="ru-RU" sz="1700" dirty="0"/>
              <a:t> </a:t>
            </a:r>
            <a:r>
              <a:rPr lang="ru-RU" altLang="ru-RU" sz="1700" dirty="0" err="1"/>
              <a:t>биргән</a:t>
            </a:r>
            <a:r>
              <a:rPr lang="ru-RU" altLang="ru-RU" sz="1700" dirty="0"/>
              <a:t> </a:t>
            </a:r>
            <a:r>
              <a:rPr lang="ru-RU" altLang="ru-RU" sz="1700" dirty="0" err="1"/>
              <a:t>шушы</a:t>
            </a:r>
            <a:r>
              <a:rPr lang="ru-RU" altLang="ru-RU" sz="1700" dirty="0"/>
              <a:t> </a:t>
            </a:r>
            <a:r>
              <a:rPr lang="ru-RU" altLang="ru-RU" sz="1700" dirty="0" err="1"/>
              <a:t>тормыштан</a:t>
            </a:r>
            <a:r>
              <a:rPr lang="ru-RU" altLang="ru-RU" sz="1700" dirty="0"/>
              <a:t> </a:t>
            </a:r>
            <a:r>
              <a:rPr lang="ru-RU" altLang="ru-RU" sz="1700" dirty="0" err="1"/>
              <a:t>канәгать</a:t>
            </a:r>
            <a:r>
              <a:rPr lang="ru-RU" altLang="ru-RU" sz="1700" dirty="0"/>
              <a:t> </a:t>
            </a:r>
            <a:r>
              <a:rPr lang="ru-RU" altLang="ru-RU" sz="1700" dirty="0" err="1"/>
              <a:t>булып</a:t>
            </a:r>
            <a:r>
              <a:rPr lang="ru-RU" altLang="ru-RU" sz="1700" dirty="0"/>
              <a:t>, 1989 </a:t>
            </a:r>
            <a:r>
              <a:rPr lang="ru-RU" altLang="ru-RU" sz="1700" dirty="0" err="1"/>
              <a:t>нчы</a:t>
            </a:r>
            <a:r>
              <a:rPr lang="ru-RU" altLang="ru-RU" sz="1700" dirty="0"/>
              <a:t> </a:t>
            </a:r>
            <a:r>
              <a:rPr lang="ru-RU" altLang="ru-RU" sz="1700" dirty="0" err="1"/>
              <a:t>елның</a:t>
            </a:r>
            <a:r>
              <a:rPr lang="ru-RU" altLang="ru-RU" sz="1700" dirty="0"/>
              <a:t> 5 </a:t>
            </a:r>
            <a:r>
              <a:rPr lang="ru-RU" altLang="ru-RU" sz="1700" dirty="0" err="1"/>
              <a:t>нче</a:t>
            </a:r>
            <a:r>
              <a:rPr lang="ru-RU" altLang="ru-RU" sz="1700" dirty="0"/>
              <a:t> </a:t>
            </a:r>
            <a:r>
              <a:rPr lang="ru-RU" altLang="ru-RU" sz="1700" dirty="0" err="1"/>
              <a:t>июлендә</a:t>
            </a:r>
            <a:r>
              <a:rPr lang="ru-RU" altLang="ru-RU" sz="1700" dirty="0"/>
              <a:t> </a:t>
            </a:r>
            <a:r>
              <a:rPr lang="ru-RU" altLang="ru-RU" sz="1700" dirty="0" err="1"/>
              <a:t>вафат</a:t>
            </a:r>
            <a:r>
              <a:rPr lang="ru-RU" altLang="ru-RU" sz="1700" dirty="0"/>
              <a:t> </a:t>
            </a:r>
            <a:r>
              <a:rPr lang="ru-RU" altLang="ru-RU" sz="1700" dirty="0" err="1"/>
              <a:t>булды</a:t>
            </a:r>
            <a:r>
              <a:rPr lang="ru-RU" altLang="ru-RU" sz="1700" dirty="0"/>
              <a:t>.</a:t>
            </a:r>
          </a:p>
          <a:p>
            <a:pPr>
              <a:buFontTx/>
              <a:buNone/>
            </a:pPr>
            <a:endParaRPr lang="ru-RU" altLang="ru-RU" sz="1700" dirty="0"/>
          </a:p>
        </p:txBody>
      </p:sp>
      <p:pic>
        <p:nvPicPr>
          <p:cNvPr id="2051" name="Picture 3" descr="C:\Users\User\Desktop\Im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02" y="1403653"/>
            <a:ext cx="3811584" cy="277618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esktop\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015" t="64515" r="40816" b="8729"/>
          <a:stretch/>
        </p:blipFill>
        <p:spPr bwMode="auto">
          <a:xfrm>
            <a:off x="3764823" y="1770877"/>
            <a:ext cx="3093178" cy="2408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696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  </a:t>
            </a:r>
            <a:endParaRPr lang="ru-RU"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48" y="31997"/>
            <a:ext cx="3220326" cy="209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773" y="364285"/>
            <a:ext cx="2030413" cy="142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260652" y="2339752"/>
            <a:ext cx="6480719"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40797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109472"/>
          </a:xfrm>
        </p:spPr>
        <p:txBody>
          <a:bodyPr/>
          <a:lstStyle/>
          <a:p>
            <a:r>
              <a:rPr lang="tt-RU" sz="2800" dirty="0" smtClean="0">
                <a:solidFill>
                  <a:srgbClr val="FF0000"/>
                </a:solidFill>
              </a:rPr>
              <a:t>Тыл ветераннары:</a:t>
            </a:r>
            <a:br>
              <a:rPr lang="tt-RU" sz="2800" dirty="0" smtClean="0">
                <a:solidFill>
                  <a:srgbClr val="FF0000"/>
                </a:solidFill>
              </a:rPr>
            </a:br>
            <a:r>
              <a:rPr lang="tt-RU" sz="2800" dirty="0" smtClean="0">
                <a:solidFill>
                  <a:schemeClr val="tx1"/>
                </a:solidFill>
              </a:rPr>
              <a:t>Гарипов Г</a:t>
            </a:r>
            <a:r>
              <a:rPr lang="ru-RU" sz="2800" dirty="0" smtClean="0">
                <a:solidFill>
                  <a:schemeClr val="tx1"/>
                </a:solidFill>
              </a:rPr>
              <a:t>а</a:t>
            </a:r>
            <a:r>
              <a:rPr lang="tt-RU" sz="2800" dirty="0" smtClean="0">
                <a:solidFill>
                  <a:schemeClr val="tx1"/>
                </a:solidFill>
              </a:rPr>
              <a:t>рәфетдин һәм</a:t>
            </a:r>
            <a:br>
              <a:rPr lang="tt-RU" sz="2800" dirty="0" smtClean="0">
                <a:solidFill>
                  <a:schemeClr val="tx1"/>
                </a:solidFill>
              </a:rPr>
            </a:br>
            <a:r>
              <a:rPr lang="tt-RU" sz="2800" dirty="0" smtClean="0">
                <a:solidFill>
                  <a:schemeClr val="tx1"/>
                </a:solidFill>
              </a:rPr>
              <a:t> Гарипова Мөнәвәрә</a:t>
            </a:r>
            <a:endParaRPr lang="ru-RU" sz="2800" dirty="0">
              <a:solidFill>
                <a:srgbClr val="FF0000"/>
              </a:solidFill>
            </a:endParaRPr>
          </a:p>
        </p:txBody>
      </p:sp>
      <p:pic>
        <p:nvPicPr>
          <p:cNvPr id="4098" name="Picture 2" descr="C:\Users\User\Desktop\1\DSCN679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12776" y="1691681"/>
            <a:ext cx="4608512" cy="345638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User\Desktop\1\i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746" y="5228892"/>
            <a:ext cx="2094194" cy="255289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er\Desktop\1\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6993" y="5433535"/>
            <a:ext cx="3203451" cy="2143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7284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692697" y="323529"/>
            <a:ext cx="5822404" cy="7844699"/>
          </a:xfrm>
          <a:solidFill>
            <a:schemeClr val="accent5"/>
          </a:solidFill>
        </p:spPr>
        <p:txBody>
          <a:bodyPr/>
          <a:lstStyle/>
          <a:p>
            <a:pPr marL="0" indent="0" algn="ctr">
              <a:buNone/>
            </a:pPr>
            <a:r>
              <a:rPr lang="tt-RU" sz="1600" b="1" dirty="0">
                <a:solidFill>
                  <a:srgbClr val="FF0000"/>
                </a:solidFill>
              </a:rPr>
              <a:t>Тыл ветераны  </a:t>
            </a:r>
            <a:r>
              <a:rPr lang="ru-RU" sz="1600" b="1" dirty="0">
                <a:solidFill>
                  <a:srgbClr val="FF0000"/>
                </a:solidFill>
              </a:rPr>
              <a:t>Гарипов </a:t>
            </a:r>
            <a:r>
              <a:rPr lang="ru-RU" sz="1600" b="1" dirty="0" err="1">
                <a:solidFill>
                  <a:srgbClr val="FF0000"/>
                </a:solidFill>
              </a:rPr>
              <a:t>Гарәфетдин</a:t>
            </a:r>
            <a:r>
              <a:rPr lang="ru-RU" sz="1600" b="1" dirty="0">
                <a:solidFill>
                  <a:srgbClr val="FF0000"/>
                </a:solidFill>
              </a:rPr>
              <a:t> </a:t>
            </a:r>
            <a:r>
              <a:rPr lang="tt-RU" sz="1600" b="1" dirty="0">
                <a:solidFill>
                  <a:srgbClr val="FF0000"/>
                </a:solidFill>
              </a:rPr>
              <a:t>Фатыйх улы  </a:t>
            </a:r>
            <a:r>
              <a:rPr lang="tt-RU" sz="1600" b="1" dirty="0" smtClean="0">
                <a:solidFill>
                  <a:srgbClr val="FF0000"/>
                </a:solidFill>
              </a:rPr>
              <a:t>сөйләгәннәрдән</a:t>
            </a:r>
            <a:r>
              <a:rPr lang="tt-RU" sz="1400" dirty="0" smtClean="0">
                <a:solidFill>
                  <a:srgbClr val="FF0000"/>
                </a:solidFill>
              </a:rPr>
              <a:t>:</a:t>
            </a:r>
          </a:p>
          <a:p>
            <a:endParaRPr lang="ru-RU" sz="1400" dirty="0"/>
          </a:p>
          <a:p>
            <a:pPr marL="0" indent="0">
              <a:buNone/>
            </a:pPr>
            <a:r>
              <a:rPr lang="tt-RU" sz="1400" dirty="0" smtClean="0"/>
              <a:t>   </a:t>
            </a:r>
            <a:r>
              <a:rPr lang="tt-RU" sz="1400" dirty="0"/>
              <a:t>“Мин 1931 елның 2 февральендә  Кече Кибәче авылында туганмын .Минем балачак сугыш елларына туры килде.Колхозда  10 яшьтән эшли башладым .1942 елда уракка чыктым .Октябрьдә уку башлана һәм басуда  да эшли идек .Төнлә белән ашлык  суктырырга чыга идек. 1944елда ат җигеп Шәмәрдәнгә ашлык илтә идек,олыларга ияреп .Әти сугышка киткәндә биш бала калдык .Өйгә ягарга утын юк ,ашарга юк .3 классны Елыш мәктәбендә, 5-7 классны Баландышта укыдык .Көн-саен кайтып йөри идек ,авыр булды. Без, Мөнәвәрә белән бер елгы .Икебез дә ишле гаиләдән,алар- 9 бала иде.Язмышлар безнең охшашлы .Әтисе  Мостафин Ахунны сугышка алалар .Каты яраланып 1944 елда туган авылына кайта.                                                                                                                                        Минем әти 1941елның 21 июлендә  сугышка китте .Без әти киткәндә 6 бала ятим калдык.Әнием Гарипова Асмабикә авыру булды.Апаем да Хөснурый авыру булды.Әтине сугышка  озатканнан бирле  мин әти дә, абый да ,җылы өй белән тәэмин итүче дә, кирәк –яракларны табучы булдым. 5 классны укырга мөмкинлегем булмады .Бөтен мохтаҗлык минем өстә калды.Шуннан башлап мин ат белән эшли башладым.Бөтен авыл хуҗалыкгы ,басу эшләрен,җир                                                                                                                                                                    </a:t>
            </a:r>
            <a:r>
              <a:rPr lang="tt-RU" sz="1400" dirty="0" smtClean="0"/>
              <a:t>тырмалау </a:t>
            </a:r>
            <a:r>
              <a:rPr lang="tt-RU" sz="1400" dirty="0"/>
              <a:t>, культивация, чәчү эшләре ,җир эшкәртү эшләрен эшләргә туры килде.  Урып  җыю вакытында  басудан ындыр табагына көлтә ташу  эшләрен эшләдем .12-13 яшемдә  орлык саклау  складлары эшләрендә, Шәмәрдәнгә суккан икмәкне алып барып тапшыруда катнаштым .Шәмәрдәннән тракторлар эшләү өчен керосинны ат белән ташыдым . Сыерлар иярләп җир тырмаладым, сукаладым һәм калган эшләрне башкардым. Колохозның үгезен җигеп тә эшләргә туры килде .Атлар авырудан  корчангы чиреннән күбләп үлү сәбәпле төп эш сыерлар,үгезләр өстенә төште.1944 елны 2 мәртәбә Шәмәрдәнгә  колхоз үгезе белән  13-14 яшьләрдә бардым .Кватирга кергәч  бодай куырып ашадык . Исән калдык.  Әнине кереп борчыйлар  иде.”Фашистлар яклы балаң”,- диләр. Икмәк суга торган  молотилка  биш секциягә җигелә .Бер малайга да утырырга урын юк ,молотилка туктый.Йоклый  алмадык.Аттан егылып төшү мөмкинлеге дә бар.Ашау юк .Норма өчен 500г ,план үтәмәсәң 300г.Энем Вәгыйзьгә ул чакта ике ай иде.Кәҗә сакалы ,әнис  тамыры ашадык.</a:t>
            </a:r>
            <a:endParaRPr lang="ru-RU" sz="1400" dirty="0"/>
          </a:p>
          <a:p>
            <a:endParaRPr lang="ru-RU" dirty="0"/>
          </a:p>
        </p:txBody>
      </p:sp>
    </p:spTree>
    <p:extLst>
      <p:ext uri="{BB962C8B-B14F-4D97-AF65-F5344CB8AC3E}">
        <p14:creationId xmlns:p14="http://schemas.microsoft.com/office/powerpoint/2010/main" val="187576814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День Победы_04">
  <a:themeElements>
    <a:clrScheme name="9 мая_07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9 мая_07">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 мая_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 мая_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 мая_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 мая_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 мая_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 мая_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 мая_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 мая_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 мая_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 мая_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 мая_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 мая_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 мая_07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9 мая_07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День Победы_04">
  <a:themeElements>
    <a:clrScheme name="9 мая_07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9 мая_07">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 мая_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 мая_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 мая_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 мая_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 мая_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 мая_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 мая_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 мая_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 мая_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 мая_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 мая_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 мая_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 мая_07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9 мая_07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755</TotalTime>
  <Words>1508</Words>
  <Application>Microsoft Office PowerPoint</Application>
  <PresentationFormat>Экран (4:3)</PresentationFormat>
  <Paragraphs>108</Paragraphs>
  <Slides>19</Slides>
  <Notes>0</Notes>
  <HiddenSlides>0</HiddenSlides>
  <MMClips>0</MMClips>
  <ScaleCrop>false</ScaleCrop>
  <HeadingPairs>
    <vt:vector size="4" baseType="variant">
      <vt:variant>
        <vt:lpstr>Тема</vt:lpstr>
      </vt:variant>
      <vt:variant>
        <vt:i4>11</vt:i4>
      </vt:variant>
      <vt:variant>
        <vt:lpstr>Заголовки слайдов</vt:lpstr>
      </vt:variant>
      <vt:variant>
        <vt:i4>19</vt:i4>
      </vt:variant>
    </vt:vector>
  </HeadingPairs>
  <TitlesOfParts>
    <vt:vector size="30" baseType="lpstr">
      <vt:lpstr>1_Тема Office</vt:lpstr>
      <vt:lpstr>День Победы_04</vt:lpstr>
      <vt:lpstr>1_День Победы_04</vt:lpstr>
      <vt:lpstr>День Победы_06</vt:lpstr>
      <vt:lpstr>Оформление по умолчанию</vt:lpstr>
      <vt:lpstr>1_Оформление по умолчанию</vt:lpstr>
      <vt:lpstr>Специальное оформление</vt:lpstr>
      <vt:lpstr>1_День Победы_06</vt:lpstr>
      <vt:lpstr>3_День Победы_06</vt:lpstr>
      <vt:lpstr>4_День Победы_06</vt:lpstr>
      <vt:lpstr>2_День Победы_06</vt:lpstr>
      <vt:lpstr>МБГУ «Татарстан  республикасы Саба муниципаль районы Олы Кибәче урта гомумбелем бирү мәктәбе»</vt:lpstr>
      <vt:lpstr>Сугыш вакытында сәгать саен 793кеше һәлак булган. Бер минутка13кеше.Һәр   5 секунд саен–1 кеше гомере өзелгән. Әгәр үлгән һәр кешене бер минут     тынлык белән искә алсак , безгә      50 ел буе дәшмичә торырга кирәк.  </vt:lpstr>
      <vt:lpstr>           Бөек Ватан сугышы ветераны Мөбәрәкҗанов Әгъләмҗан Мөбәрәкҗан улы  6.09.1927 – 3.11.2004 Мөбәрәкҗанов Әгъләмҗан Мөбәрәкҗан улы 1927 елның 6 сентябрендә Олы Кибәче авылында икенче бала (гаиләдә 9 бала) булып дөньяга килә. Ул 12 яшьтән тегермәнче булып эшли.Шул тырышлыгы белән туганнарын ачлыктан саклап кала.1945 елның январь аенда армия сафларына алына.Сугышта 5 ай була.Сугыш беткәннән соң 6 ел армиядә НКВД частендә хезмәт итә,немец әсирләрен саклый ,шуңамы , чит телне әйбәт белгән.Ул сугыштан соң  илне торгызуда үзенең өлешен кертә.1951 елның февралендә туган авылына кайтып төпләнә , Асия апа белән гаилә кора ,балалар үстерә.Әгъләмҗан Мөбәрәкҗанов “Ярыш” әртилендә машинада эшли-авылның беренче шоферы була.Аның турында килене Кадрия апа: “Кайнатам хөрмәткә лаек кеше иде, баянда,аккордионда уйнады. Эшкә бик оста булды , итек басты,тәрәзә рамнары ясады.2 нче группа инвалид булып,60 яшендә пенсиягә чыкты. Сугышта күргәннәрен сөйләргә яратмады ,медальләрен оныкларына уйнарга бирә иде”- дип сөйләде һәм кайнатасы турында мәгълүматләр туплаган өчен рәхмәтен белдерде.      </vt:lpstr>
      <vt:lpstr>    Хәрби билеты һәм орденнары    </vt:lpstr>
      <vt:lpstr>Сугыш ветераны: Әдһәмов Талип Әдһәм улы  2.05.1911-5.07.1989                  </vt:lpstr>
      <vt:lpstr> </vt:lpstr>
      <vt:lpstr>  </vt:lpstr>
      <vt:lpstr>Тыл ветераннары: Гарипов Гарәфетдин һәм  Гарипова Мөнәвәрә</vt:lpstr>
      <vt:lpstr>Презентация PowerPoint</vt:lpstr>
      <vt:lpstr>Презентация PowerPoint</vt:lpstr>
      <vt:lpstr>        Тыл ветераннарына  медаль тапшыру тантанасы</vt:lpstr>
      <vt:lpstr>Сугыш алган балачак. Сугыш чоры балалары, өлкән буын белән очрашу кичәсе. </vt:lpstr>
      <vt:lpstr>Буыннар чылбыры- балаларга патриотик тәрбия бирү</vt:lpstr>
      <vt:lpstr>     </vt:lpstr>
      <vt:lpstr>”Телевизорда сугыш турында кино башланса ,әби аңа якын утырыр иде һәм безгә :балалар яхшылап карагыз әле анда бабагыз күренмиме дип сорар иде.Гомер буе ирен исән кайтыр дип көтте”,-дип  Гүзәлия Рамилевнаның очрашу кичәсендә әбисе Разыя апа турында сөйләве хәтергә мәңге уелып калды.</vt:lpstr>
      <vt:lpstr>        Җиңү килде чәчәкле яз булып, Уянды, яшәрде үләннәр Җилләр белән килде җан авазы; Еламагыз, диде үлгәннәр. Чит җирләрдә агып-саркып калды Туганнарның кайнар каннары Чәчәк булып атты, кошлар булып кайтты  Һәлак булганнарның җаннары.   </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51</cp:revision>
  <cp:lastPrinted>2015-04-06T16:59:10Z</cp:lastPrinted>
  <dcterms:created xsi:type="dcterms:W3CDTF">2015-04-02T17:03:45Z</dcterms:created>
  <dcterms:modified xsi:type="dcterms:W3CDTF">2015-04-06T18:28:01Z</dcterms:modified>
</cp:coreProperties>
</file>